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Comfortaa SemiBold"/>
      <p:regular r:id="rId12"/>
      <p:bold r:id="rId13"/>
    </p:embeddedFont>
    <p:embeddedFont>
      <p:font typeface="Roboto"/>
      <p:regular r:id="rId14"/>
      <p:bold r:id="rId15"/>
      <p:italic r:id="rId16"/>
      <p:boldItalic r:id="rId17"/>
    </p:embeddedFont>
    <p:embeddedFont>
      <p:font typeface="Unica One"/>
      <p:regular r:id="rId18"/>
    </p:embeddedFont>
    <p:embeddedFont>
      <p:font typeface="Scope One"/>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g7ZaStEw/8MM0q8iYtNCu8iTFZ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omfortaaSemiBold-bold.fntdata"/><Relationship Id="rId12" Type="http://schemas.openxmlformats.org/officeDocument/2006/relationships/font" Target="fonts/Comfortaa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19" Type="http://schemas.openxmlformats.org/officeDocument/2006/relationships/font" Target="fonts/ScopeOne-regular.fntdata"/><Relationship Id="rId6" Type="http://schemas.openxmlformats.org/officeDocument/2006/relationships/slide" Target="slides/slide2.xml"/><Relationship Id="rId18" Type="http://schemas.openxmlformats.org/officeDocument/2006/relationships/font" Target="fonts/UnicaOn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0" name="Google Shape;23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2887961f9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887961f9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4" name="Google Shape;24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2887961f9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2887961f9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2887961f9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9" name="Google Shape;2509;g2887961f92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6" name="Google Shape;25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9" name="Google Shape;25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spTree>
      <p:nvGrpSpPr>
        <p:cNvPr id="9" name="Shape 9"/>
        <p:cNvGrpSpPr/>
        <p:nvPr/>
      </p:nvGrpSpPr>
      <p:grpSpPr>
        <a:xfrm>
          <a:off x="0" y="0"/>
          <a:ext cx="0" cy="0"/>
          <a:chOff x="0" y="0"/>
          <a:chExt cx="0" cy="0"/>
        </a:xfrm>
      </p:grpSpPr>
      <p:sp>
        <p:nvSpPr>
          <p:cNvPr id="10" name="Google Shape;10;p49"/>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49"/>
          <p:cNvGrpSpPr/>
          <p:nvPr/>
        </p:nvGrpSpPr>
        <p:grpSpPr>
          <a:xfrm>
            <a:off x="-39710" y="-14172"/>
            <a:ext cx="9252075" cy="5165294"/>
            <a:chOff x="3655900" y="1642950"/>
            <a:chExt cx="1299175" cy="751250"/>
          </a:xfrm>
        </p:grpSpPr>
        <p:sp>
          <p:nvSpPr>
            <p:cNvPr id="12" name="Google Shape;12;p49"/>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9"/>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49"/>
          <p:cNvGrpSpPr/>
          <p:nvPr/>
        </p:nvGrpSpPr>
        <p:grpSpPr>
          <a:xfrm>
            <a:off x="-33384" y="24104"/>
            <a:ext cx="9191800" cy="5125321"/>
            <a:chOff x="5820575" y="792900"/>
            <a:chExt cx="1357625" cy="786925"/>
          </a:xfrm>
        </p:grpSpPr>
        <p:sp>
          <p:nvSpPr>
            <p:cNvPr id="16" name="Google Shape;16;p4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49"/>
          <p:cNvGrpSpPr/>
          <p:nvPr/>
        </p:nvGrpSpPr>
        <p:grpSpPr>
          <a:xfrm>
            <a:off x="59" y="24104"/>
            <a:ext cx="9191800" cy="5125321"/>
            <a:chOff x="5820575" y="792900"/>
            <a:chExt cx="1357625" cy="786925"/>
          </a:xfrm>
        </p:grpSpPr>
        <p:sp>
          <p:nvSpPr>
            <p:cNvPr id="21" name="Google Shape;21;p4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 name="Google Shape;25;p49"/>
          <p:cNvPicPr preferRelativeResize="0"/>
          <p:nvPr/>
        </p:nvPicPr>
        <p:blipFill rotWithShape="1">
          <a:blip r:embed="rId2">
            <a:alphaModFix/>
          </a:blip>
          <a:srcRect b="0" l="0" r="0" t="0"/>
          <a:stretch/>
        </p:blipFill>
        <p:spPr>
          <a:xfrm>
            <a:off x="-53950" y="-14179"/>
            <a:ext cx="9251902" cy="5486482"/>
          </a:xfrm>
          <a:prstGeom prst="rect">
            <a:avLst/>
          </a:prstGeom>
          <a:noFill/>
          <a:ln>
            <a:noFill/>
          </a:ln>
        </p:spPr>
      </p:pic>
      <p:sp>
        <p:nvSpPr>
          <p:cNvPr id="26" name="Google Shape;26;p49"/>
          <p:cNvSpPr txBox="1"/>
          <p:nvPr>
            <p:ph type="ctrTitle"/>
          </p:nvPr>
        </p:nvSpPr>
        <p:spPr>
          <a:xfrm>
            <a:off x="391150" y="1897688"/>
            <a:ext cx="8342700" cy="142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 name="Google Shape;27;p49"/>
          <p:cNvSpPr txBox="1"/>
          <p:nvPr>
            <p:ph idx="1" type="subTitle"/>
          </p:nvPr>
        </p:nvSpPr>
        <p:spPr>
          <a:xfrm>
            <a:off x="-33325" y="3248888"/>
            <a:ext cx="91917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49"/>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4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MAIN_POINT">
    <p:spTree>
      <p:nvGrpSpPr>
        <p:cNvPr id="208" name="Shape 208"/>
        <p:cNvGrpSpPr/>
        <p:nvPr/>
      </p:nvGrpSpPr>
      <p:grpSpPr>
        <a:xfrm>
          <a:off x="0" y="0"/>
          <a:ext cx="0" cy="0"/>
          <a:chOff x="0" y="0"/>
          <a:chExt cx="0" cy="0"/>
        </a:xfrm>
      </p:grpSpPr>
      <p:cxnSp>
        <p:nvCxnSpPr>
          <p:cNvPr id="209" name="Google Shape;209;p58"/>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sp>
        <p:nvSpPr>
          <p:cNvPr id="210" name="Google Shape;210;p58"/>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211" name="Google Shape;211;p58"/>
          <p:cNvCxnSpPr/>
          <p:nvPr/>
        </p:nvCxnSpPr>
        <p:spPr>
          <a:xfrm>
            <a:off x="6005250" y="-112825"/>
            <a:ext cx="0" cy="443100"/>
          </a:xfrm>
          <a:prstGeom prst="straightConnector1">
            <a:avLst/>
          </a:prstGeom>
          <a:noFill/>
          <a:ln cap="flat" cmpd="sng" w="28575">
            <a:solidFill>
              <a:srgbClr val="0F0F4B"/>
            </a:solidFill>
            <a:prstDash val="solid"/>
            <a:round/>
            <a:headEnd len="sm" w="sm" type="none"/>
            <a:tailEnd len="sm" w="sm" type="none"/>
          </a:ln>
        </p:spPr>
      </p:cxnSp>
      <p:sp>
        <p:nvSpPr>
          <p:cNvPr id="212" name="Google Shape;212;p5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58"/>
          <p:cNvPicPr preferRelativeResize="0"/>
          <p:nvPr/>
        </p:nvPicPr>
        <p:blipFill rotWithShape="1">
          <a:blip r:embed="rId2">
            <a:alphaModFix/>
          </a:blip>
          <a:srcRect b="0" l="0" r="0" t="0"/>
          <a:stretch/>
        </p:blipFill>
        <p:spPr>
          <a:xfrm>
            <a:off x="-84179" y="-276316"/>
            <a:ext cx="9251902" cy="5486482"/>
          </a:xfrm>
          <a:prstGeom prst="rect">
            <a:avLst/>
          </a:prstGeom>
          <a:noFill/>
          <a:ln>
            <a:noFill/>
          </a:ln>
        </p:spPr>
      </p:pic>
      <p:cxnSp>
        <p:nvCxnSpPr>
          <p:cNvPr id="214" name="Google Shape;214;p58"/>
          <p:cNvCxnSpPr/>
          <p:nvPr/>
        </p:nvCxnSpPr>
        <p:spPr>
          <a:xfrm rot="10800000">
            <a:off x="457200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15" name="Google Shape;215;p58"/>
          <p:cNvCxnSpPr/>
          <p:nvPr/>
        </p:nvCxnSpPr>
        <p:spPr>
          <a:xfrm rot="10800000">
            <a:off x="4283850" y="4781550"/>
            <a:ext cx="576300" cy="0"/>
          </a:xfrm>
          <a:prstGeom prst="straightConnector1">
            <a:avLst/>
          </a:prstGeom>
          <a:noFill/>
          <a:ln cap="flat" cmpd="sng" w="28575">
            <a:solidFill>
              <a:srgbClr val="0F0F4B"/>
            </a:solidFill>
            <a:prstDash val="solid"/>
            <a:round/>
            <a:headEnd len="sm" w="sm" type="none"/>
            <a:tailEnd len="sm" w="sm" type="none"/>
          </a:ln>
        </p:spPr>
      </p:cxnSp>
      <p:cxnSp>
        <p:nvCxnSpPr>
          <p:cNvPr id="216" name="Google Shape;216;p58"/>
          <p:cNvCxnSpPr/>
          <p:nvPr/>
        </p:nvCxnSpPr>
        <p:spPr>
          <a:xfrm rot="10800000">
            <a:off x="1747175"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17" name="Google Shape;217;p58"/>
          <p:cNvCxnSpPr/>
          <p:nvPr/>
        </p:nvCxnSpPr>
        <p:spPr>
          <a:xfrm rot="10800000">
            <a:off x="1459025"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18" name="Google Shape;218;p58"/>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8"/>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8"/>
          <p:cNvSpPr txBox="1"/>
          <p:nvPr>
            <p:ph idx="2" type="title"/>
          </p:nvPr>
        </p:nvSpPr>
        <p:spPr>
          <a:xfrm flipH="1">
            <a:off x="801325"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1" name="Google Shape;221;p58"/>
          <p:cNvSpPr txBox="1"/>
          <p:nvPr>
            <p:ph idx="3" type="title"/>
          </p:nvPr>
        </p:nvSpPr>
        <p:spPr>
          <a:xfrm flipH="1">
            <a:off x="362610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2" name="Google Shape;222;p58"/>
          <p:cNvSpPr txBox="1"/>
          <p:nvPr>
            <p:ph idx="1" type="subTitle"/>
          </p:nvPr>
        </p:nvSpPr>
        <p:spPr>
          <a:xfrm flipH="1">
            <a:off x="753875"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223" name="Google Shape;223;p58"/>
          <p:cNvSpPr txBox="1"/>
          <p:nvPr>
            <p:ph idx="4" type="subTitle"/>
          </p:nvPr>
        </p:nvSpPr>
        <p:spPr>
          <a:xfrm flipH="1">
            <a:off x="357870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224" name="Google Shape;224;p58"/>
          <p:cNvCxnSpPr/>
          <p:nvPr/>
        </p:nvCxnSpPr>
        <p:spPr>
          <a:xfrm rot="10800000">
            <a:off x="739680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25" name="Google Shape;225;p58"/>
          <p:cNvCxnSpPr/>
          <p:nvPr/>
        </p:nvCxnSpPr>
        <p:spPr>
          <a:xfrm rot="10800000">
            <a:off x="7108650"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26" name="Google Shape;226;p58"/>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8"/>
          <p:cNvSpPr txBox="1"/>
          <p:nvPr>
            <p:ph idx="5" type="title"/>
          </p:nvPr>
        </p:nvSpPr>
        <p:spPr>
          <a:xfrm flipH="1">
            <a:off x="645090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28" name="Google Shape;228;p58"/>
          <p:cNvSpPr txBox="1"/>
          <p:nvPr>
            <p:ph idx="6" type="subTitle"/>
          </p:nvPr>
        </p:nvSpPr>
        <p:spPr>
          <a:xfrm flipH="1">
            <a:off x="640350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p:cSld name="CUSTOM">
    <p:spTree>
      <p:nvGrpSpPr>
        <p:cNvPr id="229" name="Shape 229"/>
        <p:cNvGrpSpPr/>
        <p:nvPr/>
      </p:nvGrpSpPr>
      <p:grpSpPr>
        <a:xfrm>
          <a:off x="0" y="0"/>
          <a:ext cx="0" cy="0"/>
          <a:chOff x="0" y="0"/>
          <a:chExt cx="0" cy="0"/>
        </a:xfrm>
      </p:grpSpPr>
      <p:sp>
        <p:nvSpPr>
          <p:cNvPr id="230" name="Google Shape;230;p59"/>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 name="Google Shape;231;p59"/>
          <p:cNvGrpSpPr/>
          <p:nvPr/>
        </p:nvGrpSpPr>
        <p:grpSpPr>
          <a:xfrm>
            <a:off x="-39710" y="-14172"/>
            <a:ext cx="9252075" cy="5165294"/>
            <a:chOff x="3655900" y="1642950"/>
            <a:chExt cx="1299175" cy="751250"/>
          </a:xfrm>
        </p:grpSpPr>
        <p:sp>
          <p:nvSpPr>
            <p:cNvPr id="232" name="Google Shape;232;p59"/>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9"/>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9"/>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59"/>
          <p:cNvGrpSpPr/>
          <p:nvPr/>
        </p:nvGrpSpPr>
        <p:grpSpPr>
          <a:xfrm>
            <a:off x="-33384" y="24104"/>
            <a:ext cx="9191800" cy="5125321"/>
            <a:chOff x="5820575" y="792900"/>
            <a:chExt cx="1357625" cy="786925"/>
          </a:xfrm>
        </p:grpSpPr>
        <p:sp>
          <p:nvSpPr>
            <p:cNvPr id="236" name="Google Shape;236;p5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59"/>
          <p:cNvGrpSpPr/>
          <p:nvPr/>
        </p:nvGrpSpPr>
        <p:grpSpPr>
          <a:xfrm>
            <a:off x="59" y="24104"/>
            <a:ext cx="9191800" cy="5125321"/>
            <a:chOff x="5820575" y="792900"/>
            <a:chExt cx="1357625" cy="786925"/>
          </a:xfrm>
        </p:grpSpPr>
        <p:sp>
          <p:nvSpPr>
            <p:cNvPr id="241" name="Google Shape;241;p59"/>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9"/>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9"/>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9"/>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46" name="Google Shape;246;p59"/>
          <p:cNvSpPr txBox="1"/>
          <p:nvPr>
            <p:ph type="title"/>
          </p:nvPr>
        </p:nvSpPr>
        <p:spPr>
          <a:xfrm>
            <a:off x="-1676400" y="2206575"/>
            <a:ext cx="8001000" cy="39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247" name="Google Shape;247;p59"/>
          <p:cNvSpPr txBox="1"/>
          <p:nvPr>
            <p:ph idx="1" type="subTitle"/>
          </p:nvPr>
        </p:nvSpPr>
        <p:spPr>
          <a:xfrm>
            <a:off x="952500" y="3723425"/>
            <a:ext cx="2743200" cy="50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248" name="Google Shape;248;p59"/>
          <p:cNvCxnSpPr/>
          <p:nvPr/>
        </p:nvCxnSpPr>
        <p:spPr>
          <a:xfrm>
            <a:off x="2324100" y="-66675"/>
            <a:ext cx="0" cy="2171700"/>
          </a:xfrm>
          <a:prstGeom prst="straightConnector1">
            <a:avLst/>
          </a:prstGeom>
          <a:noFill/>
          <a:ln cap="flat" cmpd="sng" w="28575">
            <a:solidFill>
              <a:srgbClr val="FFFFFF"/>
            </a:solidFill>
            <a:prstDash val="solid"/>
            <a:round/>
            <a:headEnd len="sm" w="sm" type="none"/>
            <a:tailEnd len="sm" w="sm" type="none"/>
          </a:ln>
        </p:spPr>
      </p:cxnSp>
      <p:cxnSp>
        <p:nvCxnSpPr>
          <p:cNvPr id="249" name="Google Shape;249;p59"/>
          <p:cNvCxnSpPr/>
          <p:nvPr/>
        </p:nvCxnSpPr>
        <p:spPr>
          <a:xfrm>
            <a:off x="2035950" y="2105025"/>
            <a:ext cx="576300" cy="0"/>
          </a:xfrm>
          <a:prstGeom prst="straightConnector1">
            <a:avLst/>
          </a:prstGeom>
          <a:noFill/>
          <a:ln cap="flat" cmpd="sng" w="28575">
            <a:solidFill>
              <a:srgbClr val="FFFFFF"/>
            </a:solidFill>
            <a:prstDash val="solid"/>
            <a:round/>
            <a:headEnd len="sm" w="sm" type="none"/>
            <a:tailEnd len="sm" w="sm" type="none"/>
          </a:ln>
        </p:spPr>
      </p:cxnSp>
      <p:sp>
        <p:nvSpPr>
          <p:cNvPr id="250" name="Google Shape;250;p59"/>
          <p:cNvSpPr txBox="1"/>
          <p:nvPr>
            <p:ph idx="2" type="title"/>
          </p:nvPr>
        </p:nvSpPr>
        <p:spPr>
          <a:xfrm>
            <a:off x="163125" y="2781250"/>
            <a:ext cx="4321800" cy="76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251" name="Google Shape;251;p5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59"/>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APTION_ONLY_2">
    <p:spTree>
      <p:nvGrpSpPr>
        <p:cNvPr id="254" name="Shape 254"/>
        <p:cNvGrpSpPr/>
        <p:nvPr/>
      </p:nvGrpSpPr>
      <p:grpSpPr>
        <a:xfrm>
          <a:off x="0" y="0"/>
          <a:ext cx="0" cy="0"/>
          <a:chOff x="0" y="0"/>
          <a:chExt cx="0" cy="0"/>
        </a:xfrm>
      </p:grpSpPr>
      <p:sp>
        <p:nvSpPr>
          <p:cNvPr id="255" name="Google Shape;255;p60"/>
          <p:cNvSpPr/>
          <p:nvPr/>
        </p:nvSpPr>
        <p:spPr>
          <a:xfrm>
            <a:off x="1563325" y="1351900"/>
            <a:ext cx="5998800" cy="2439600"/>
          </a:xfrm>
          <a:prstGeom prst="roundRect">
            <a:avLst>
              <a:gd fmla="val 0" name="adj"/>
            </a:avLst>
          </a:prstGeom>
          <a:solidFill>
            <a:srgbClr val="FFFFFF">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57" name="Google Shape;257;p60"/>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753E93"/>
              </a:buClr>
              <a:buSzPts val="4800"/>
              <a:buNone/>
              <a:defRPr sz="4800">
                <a:solidFill>
                  <a:srgbClr val="753E9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CAPTION_ONLY_1">
    <p:spTree>
      <p:nvGrpSpPr>
        <p:cNvPr id="258" name="Shape 258"/>
        <p:cNvGrpSpPr/>
        <p:nvPr/>
      </p:nvGrpSpPr>
      <p:grpSpPr>
        <a:xfrm>
          <a:off x="0" y="0"/>
          <a:ext cx="0" cy="0"/>
          <a:chOff x="0" y="0"/>
          <a:chExt cx="0" cy="0"/>
        </a:xfrm>
      </p:grpSpPr>
      <p:sp>
        <p:nvSpPr>
          <p:cNvPr id="259" name="Google Shape;259;p61"/>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61"/>
          <p:cNvGrpSpPr/>
          <p:nvPr/>
        </p:nvGrpSpPr>
        <p:grpSpPr>
          <a:xfrm flipH="1">
            <a:off x="-53675" y="-14172"/>
            <a:ext cx="9252075" cy="5165294"/>
            <a:chOff x="3655900" y="1642950"/>
            <a:chExt cx="1299175" cy="751250"/>
          </a:xfrm>
        </p:grpSpPr>
        <p:sp>
          <p:nvSpPr>
            <p:cNvPr id="261" name="Google Shape;261;p6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61"/>
          <p:cNvGrpSpPr/>
          <p:nvPr/>
        </p:nvGrpSpPr>
        <p:grpSpPr>
          <a:xfrm>
            <a:off x="-93007" y="650594"/>
            <a:ext cx="9329870" cy="4343304"/>
            <a:chOff x="1415075" y="3850050"/>
            <a:chExt cx="1195325" cy="500900"/>
          </a:xfrm>
        </p:grpSpPr>
        <p:sp>
          <p:nvSpPr>
            <p:cNvPr id="265" name="Google Shape;265;p61"/>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1"/>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1"/>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1"/>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1"/>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1"/>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1"/>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1"/>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1"/>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1"/>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1"/>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1"/>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1"/>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1"/>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1"/>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1"/>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1"/>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1"/>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1"/>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1"/>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1"/>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1"/>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1"/>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1"/>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1"/>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1"/>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1"/>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1"/>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1"/>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1"/>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1"/>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1"/>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1"/>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1"/>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1"/>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1"/>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1"/>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1"/>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1"/>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1"/>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1"/>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1"/>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1"/>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1"/>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1"/>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1"/>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1"/>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1"/>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1"/>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1"/>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1"/>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1"/>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1"/>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1"/>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1"/>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1"/>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1"/>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1"/>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1"/>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1"/>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1"/>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1"/>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1"/>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1"/>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1"/>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1"/>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1"/>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1"/>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1"/>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1"/>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1"/>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1"/>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1"/>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1"/>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1"/>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1"/>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1"/>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1"/>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1"/>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1"/>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1"/>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1"/>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1"/>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1"/>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1"/>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1"/>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1"/>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1"/>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1"/>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1"/>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1"/>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1"/>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1"/>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1"/>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1"/>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1"/>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1"/>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1"/>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1"/>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1"/>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1"/>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1"/>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1"/>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1"/>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1"/>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1"/>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1"/>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1"/>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1"/>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1"/>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1"/>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1"/>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1"/>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1"/>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1"/>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1"/>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1"/>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1"/>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1"/>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1"/>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1"/>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1"/>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1"/>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1"/>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1"/>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1"/>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1"/>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1"/>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1"/>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1"/>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1"/>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1"/>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1"/>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1"/>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1"/>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1"/>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1"/>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1"/>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1"/>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1"/>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1"/>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1"/>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1"/>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1"/>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1"/>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1"/>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1"/>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1"/>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1"/>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1"/>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1"/>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1"/>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1"/>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1"/>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1"/>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1"/>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1"/>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1"/>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1"/>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1"/>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1"/>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1"/>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1"/>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1"/>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1"/>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1"/>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1"/>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1"/>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1"/>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1"/>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1"/>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1"/>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1"/>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1"/>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1"/>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1"/>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1"/>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1"/>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1"/>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1"/>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1"/>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1"/>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1"/>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1"/>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1"/>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1"/>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1"/>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1"/>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1"/>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1"/>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1"/>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1"/>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1"/>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1"/>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1"/>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1"/>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1"/>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1"/>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1"/>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1"/>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1"/>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1"/>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1"/>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1"/>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1"/>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1"/>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1"/>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1"/>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1"/>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1"/>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1"/>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1"/>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1"/>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1"/>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1"/>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1"/>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1"/>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1"/>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1"/>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1"/>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1"/>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1"/>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1"/>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1"/>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1"/>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1"/>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1"/>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1"/>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1"/>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1"/>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1"/>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1"/>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1"/>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1"/>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1"/>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1"/>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1"/>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1"/>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1"/>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1"/>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1"/>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1"/>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1"/>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1"/>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1"/>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1"/>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1"/>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1"/>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1"/>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1"/>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1"/>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1"/>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1"/>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1"/>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1"/>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1"/>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1"/>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1"/>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1"/>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1"/>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1"/>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1"/>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1"/>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1"/>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1"/>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1"/>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1"/>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1"/>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1"/>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1"/>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1"/>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1"/>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1"/>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1"/>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1"/>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1"/>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1"/>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1"/>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1"/>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1"/>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1"/>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1"/>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1"/>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1"/>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1"/>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1"/>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1"/>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1"/>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1"/>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1"/>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1"/>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1"/>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1"/>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1"/>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1"/>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1"/>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1"/>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1"/>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1"/>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1"/>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1"/>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1"/>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1"/>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1"/>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1"/>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1"/>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1"/>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1"/>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1"/>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1"/>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1"/>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1"/>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1"/>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1"/>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1"/>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1"/>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1"/>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1"/>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1"/>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1"/>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1"/>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1"/>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1"/>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1"/>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1"/>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1"/>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1"/>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1"/>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1"/>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1"/>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1"/>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1"/>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1"/>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1"/>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1"/>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1"/>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1"/>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1"/>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1"/>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1"/>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1"/>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1"/>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1"/>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1"/>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1"/>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1"/>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1"/>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1"/>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1"/>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1"/>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1"/>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1"/>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1"/>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1"/>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1"/>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1"/>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1"/>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1"/>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1"/>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1"/>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1"/>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1"/>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1"/>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1"/>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1"/>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1"/>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1"/>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1"/>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1"/>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1"/>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1"/>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1"/>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1"/>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1"/>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1"/>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1"/>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1"/>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1"/>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1"/>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1"/>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1"/>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1"/>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1"/>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1"/>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1"/>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1"/>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1"/>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1"/>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1"/>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1"/>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1"/>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1"/>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1"/>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1"/>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1"/>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1"/>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1"/>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1"/>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1"/>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1"/>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1"/>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1"/>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1"/>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1"/>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1"/>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1"/>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1"/>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1"/>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1"/>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1"/>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1"/>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1"/>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1"/>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1"/>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1"/>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1"/>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1"/>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1"/>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1"/>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1"/>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1"/>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1"/>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1"/>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1"/>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1"/>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1"/>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1"/>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1"/>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1"/>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1"/>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1"/>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1"/>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1"/>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1"/>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1"/>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1"/>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1"/>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1"/>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1"/>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1"/>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1"/>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1"/>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1"/>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1"/>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1"/>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1"/>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1"/>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1"/>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1"/>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1"/>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1"/>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1"/>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1"/>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1"/>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1"/>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1"/>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1"/>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1"/>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1"/>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1"/>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1"/>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1"/>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1"/>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1"/>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1"/>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1"/>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1"/>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1"/>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1"/>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1"/>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1"/>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1"/>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1"/>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1"/>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1"/>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1"/>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1"/>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1"/>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1"/>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1"/>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1"/>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1"/>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1"/>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1"/>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1"/>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1"/>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1"/>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1"/>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1"/>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1"/>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1"/>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1"/>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1"/>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1"/>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1"/>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1"/>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1"/>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1"/>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1"/>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1"/>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1"/>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1"/>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1"/>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1"/>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1"/>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1"/>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1"/>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1"/>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1"/>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1"/>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1"/>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1"/>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1"/>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1"/>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1"/>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1"/>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1"/>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1"/>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1"/>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1"/>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1"/>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1"/>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1"/>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1"/>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1"/>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1"/>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1"/>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1"/>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1"/>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1"/>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1"/>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1"/>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1"/>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1"/>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1"/>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1"/>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1"/>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1"/>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1"/>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1"/>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1"/>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1"/>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1"/>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1"/>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1"/>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1"/>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1"/>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1"/>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1"/>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1"/>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1"/>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1"/>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1"/>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1"/>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1"/>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1"/>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1"/>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1"/>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1"/>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1"/>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1"/>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1"/>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1"/>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1"/>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1"/>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1"/>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1"/>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1"/>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1"/>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1"/>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1"/>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1"/>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1"/>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1"/>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1"/>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1"/>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1"/>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1"/>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1"/>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1"/>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1"/>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1"/>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1"/>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1"/>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1"/>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1"/>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1"/>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1"/>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1"/>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1"/>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1"/>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1"/>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1"/>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2" name="Google Shape;92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grpSp>
        <p:nvGrpSpPr>
          <p:cNvPr id="923" name="Google Shape;923;p61"/>
          <p:cNvGrpSpPr/>
          <p:nvPr/>
        </p:nvGrpSpPr>
        <p:grpSpPr>
          <a:xfrm flipH="1">
            <a:off x="273" y="24104"/>
            <a:ext cx="9191800" cy="5125321"/>
            <a:chOff x="5820575" y="792900"/>
            <a:chExt cx="1357625" cy="786925"/>
          </a:xfrm>
        </p:grpSpPr>
        <p:sp>
          <p:nvSpPr>
            <p:cNvPr id="924" name="Google Shape;924;p6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61"/>
          <p:cNvGrpSpPr/>
          <p:nvPr/>
        </p:nvGrpSpPr>
        <p:grpSpPr>
          <a:xfrm flipH="1">
            <a:off x="-33170" y="24104"/>
            <a:ext cx="9191800" cy="5125321"/>
            <a:chOff x="5820575" y="792900"/>
            <a:chExt cx="1357625" cy="786925"/>
          </a:xfrm>
        </p:grpSpPr>
        <p:sp>
          <p:nvSpPr>
            <p:cNvPr id="929" name="Google Shape;929;p6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61"/>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934" name="Google Shape;934;p61"/>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935" name="Google Shape;935;p61"/>
          <p:cNvSpPr/>
          <p:nvPr/>
        </p:nvSpPr>
        <p:spPr>
          <a:xfrm>
            <a:off x="559825" y="545850"/>
            <a:ext cx="8005200" cy="4123800"/>
          </a:xfrm>
          <a:prstGeom prst="roundRect">
            <a:avLst>
              <a:gd fmla="val 0" name="adj"/>
            </a:avLst>
          </a:prstGeom>
          <a:solidFill>
            <a:srgbClr val="FFFFF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1"/>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753E93"/>
              </a:buClr>
              <a:buSzPts val="6000"/>
              <a:buNone/>
              <a:defRPr sz="6000">
                <a:solidFill>
                  <a:srgbClr val="753E9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1">
  <p:cSld name="CUSTOM_1">
    <p:spTree>
      <p:nvGrpSpPr>
        <p:cNvPr id="937" name="Shape 937"/>
        <p:cNvGrpSpPr/>
        <p:nvPr/>
      </p:nvGrpSpPr>
      <p:grpSpPr>
        <a:xfrm>
          <a:off x="0" y="0"/>
          <a:ext cx="0" cy="0"/>
          <a:chOff x="0" y="0"/>
          <a:chExt cx="0" cy="0"/>
        </a:xfrm>
      </p:grpSpPr>
      <p:sp>
        <p:nvSpPr>
          <p:cNvPr id="938" name="Google Shape;938;p6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2"/>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940" name="Google Shape;940;p62"/>
          <p:cNvCxnSpPr/>
          <p:nvPr/>
        </p:nvCxnSpPr>
        <p:spPr>
          <a:xfrm>
            <a:off x="6005250" y="-99550"/>
            <a:ext cx="0" cy="429600"/>
          </a:xfrm>
          <a:prstGeom prst="straightConnector1">
            <a:avLst/>
          </a:prstGeom>
          <a:noFill/>
          <a:ln cap="flat" cmpd="sng" w="28575">
            <a:solidFill>
              <a:srgbClr val="0F0F4B"/>
            </a:solidFill>
            <a:prstDash val="solid"/>
            <a:round/>
            <a:headEnd len="sm" w="sm" type="none"/>
            <a:tailEnd len="sm" w="sm" type="none"/>
          </a:ln>
        </p:spPr>
      </p:cxnSp>
      <p:cxnSp>
        <p:nvCxnSpPr>
          <p:cNvPr id="941" name="Google Shape;941;p62"/>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sp>
        <p:nvSpPr>
          <p:cNvPr id="942" name="Google Shape;942;p6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p62"/>
          <p:cNvPicPr preferRelativeResize="0"/>
          <p:nvPr/>
        </p:nvPicPr>
        <p:blipFill rotWithShape="1">
          <a:blip r:embed="rId2">
            <a:alphaModFix/>
          </a:blip>
          <a:srcRect b="0" l="0" r="0" t="0"/>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UBTITLE">
  <p:cSld name="BIG_NUMBER">
    <p:spTree>
      <p:nvGrpSpPr>
        <p:cNvPr id="944" name="Shape 944"/>
        <p:cNvGrpSpPr/>
        <p:nvPr/>
      </p:nvGrpSpPr>
      <p:grpSpPr>
        <a:xfrm>
          <a:off x="0" y="0"/>
          <a:ext cx="0" cy="0"/>
          <a:chOff x="0" y="0"/>
          <a:chExt cx="0" cy="0"/>
        </a:xfrm>
      </p:grpSpPr>
      <p:sp>
        <p:nvSpPr>
          <p:cNvPr id="945" name="Google Shape;945;p63"/>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6" name="Google Shape;946;p63"/>
          <p:cNvGrpSpPr/>
          <p:nvPr/>
        </p:nvGrpSpPr>
        <p:grpSpPr>
          <a:xfrm flipH="1">
            <a:off x="-53675" y="-14172"/>
            <a:ext cx="9252075" cy="5165294"/>
            <a:chOff x="3655900" y="1642950"/>
            <a:chExt cx="1299175" cy="751250"/>
          </a:xfrm>
        </p:grpSpPr>
        <p:sp>
          <p:nvSpPr>
            <p:cNvPr id="947" name="Google Shape;947;p6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 name="Google Shape;950;p63"/>
          <p:cNvGrpSpPr/>
          <p:nvPr/>
        </p:nvGrpSpPr>
        <p:grpSpPr>
          <a:xfrm flipH="1">
            <a:off x="273" y="24104"/>
            <a:ext cx="9191800" cy="5125321"/>
            <a:chOff x="5820575" y="792900"/>
            <a:chExt cx="1357625" cy="786925"/>
          </a:xfrm>
        </p:grpSpPr>
        <p:sp>
          <p:nvSpPr>
            <p:cNvPr id="951" name="Google Shape;951;p6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63"/>
          <p:cNvGrpSpPr/>
          <p:nvPr/>
        </p:nvGrpSpPr>
        <p:grpSpPr>
          <a:xfrm flipH="1">
            <a:off x="-33170" y="24104"/>
            <a:ext cx="9191800" cy="5125321"/>
            <a:chOff x="5820575" y="792900"/>
            <a:chExt cx="1357625" cy="786925"/>
          </a:xfrm>
        </p:grpSpPr>
        <p:sp>
          <p:nvSpPr>
            <p:cNvPr id="956" name="Google Shape;956;p6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63"/>
          <p:cNvGrpSpPr/>
          <p:nvPr/>
        </p:nvGrpSpPr>
        <p:grpSpPr>
          <a:xfrm>
            <a:off x="-93007" y="650594"/>
            <a:ext cx="9329870" cy="4343304"/>
            <a:chOff x="1415075" y="3850050"/>
            <a:chExt cx="1195325" cy="500900"/>
          </a:xfrm>
        </p:grpSpPr>
        <p:sp>
          <p:nvSpPr>
            <p:cNvPr id="961" name="Google Shape;961;p63"/>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3"/>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3"/>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3"/>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3"/>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3"/>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3"/>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3"/>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3"/>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3"/>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3"/>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3"/>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3"/>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3"/>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3"/>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3"/>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3"/>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3"/>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3"/>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3"/>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3"/>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3"/>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3"/>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3"/>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3"/>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3"/>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3"/>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3"/>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3"/>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3"/>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3"/>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3"/>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3"/>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3"/>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3"/>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3"/>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3"/>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3"/>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3"/>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3"/>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3"/>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3"/>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3"/>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3"/>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3"/>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3"/>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3"/>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3"/>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3"/>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3"/>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3"/>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3"/>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3"/>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3"/>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3"/>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3"/>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3"/>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3"/>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3"/>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3"/>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3"/>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3"/>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3"/>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3"/>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3"/>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3"/>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3"/>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3"/>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3"/>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3"/>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3"/>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3"/>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3"/>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3"/>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3"/>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3"/>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3"/>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3"/>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3"/>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3"/>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3"/>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3"/>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3"/>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3"/>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3"/>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3"/>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3"/>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3"/>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3"/>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3"/>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3"/>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3"/>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3"/>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3"/>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3"/>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3"/>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3"/>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3"/>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3"/>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3"/>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3"/>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3"/>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3"/>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3"/>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3"/>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3"/>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3"/>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3"/>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3"/>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3"/>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3"/>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3"/>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3"/>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3"/>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3"/>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3"/>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3"/>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3"/>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3"/>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3"/>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3"/>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3"/>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3"/>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3"/>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3"/>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3"/>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3"/>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3"/>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3"/>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3"/>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3"/>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3"/>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3"/>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3"/>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3"/>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3"/>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3"/>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3"/>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3"/>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3"/>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3"/>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3"/>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3"/>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3"/>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3"/>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3"/>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3"/>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3"/>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3"/>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3"/>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3"/>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3"/>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3"/>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3"/>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3"/>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3"/>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3"/>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3"/>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3"/>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3"/>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3"/>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3"/>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3"/>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3"/>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3"/>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3"/>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3"/>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3"/>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3"/>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3"/>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3"/>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3"/>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3"/>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3"/>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3"/>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3"/>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3"/>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3"/>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3"/>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3"/>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3"/>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3"/>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3"/>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3"/>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3"/>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3"/>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3"/>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3"/>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3"/>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3"/>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3"/>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3"/>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3"/>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3"/>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3"/>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3"/>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3"/>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3"/>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3"/>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3"/>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3"/>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3"/>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3"/>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3"/>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3"/>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3"/>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3"/>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3"/>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3"/>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3"/>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3"/>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3"/>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3"/>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3"/>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3"/>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3"/>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3"/>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3"/>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3"/>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3"/>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3"/>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3"/>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3"/>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3"/>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3"/>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3"/>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3"/>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3"/>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3"/>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3"/>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3"/>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3"/>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3"/>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3"/>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3"/>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3"/>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3"/>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3"/>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3"/>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3"/>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3"/>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3"/>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3"/>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3"/>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3"/>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3"/>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3"/>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3"/>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3"/>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3"/>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3"/>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63"/>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63"/>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3"/>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3"/>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3"/>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3"/>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3"/>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63"/>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3"/>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3"/>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3"/>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3"/>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3"/>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3"/>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3"/>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3"/>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3"/>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3"/>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3"/>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63"/>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63"/>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63"/>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3"/>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3"/>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63"/>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63"/>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3"/>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3"/>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3"/>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3"/>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3"/>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3"/>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3"/>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3"/>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3"/>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3"/>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3"/>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3"/>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3"/>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3"/>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3"/>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3"/>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3"/>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3"/>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3"/>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3"/>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3"/>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3"/>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3"/>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3"/>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3"/>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63"/>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63"/>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3"/>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3"/>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3"/>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3"/>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3"/>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3"/>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3"/>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3"/>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3"/>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3"/>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3"/>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3"/>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3"/>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3"/>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3"/>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3"/>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3"/>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3"/>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3"/>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3"/>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3"/>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3"/>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3"/>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3"/>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3"/>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3"/>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3"/>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63"/>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63"/>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63"/>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63"/>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63"/>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63"/>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3"/>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3"/>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3"/>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3"/>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3"/>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3"/>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3"/>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63"/>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3"/>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63"/>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3"/>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3"/>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63"/>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63"/>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63"/>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3"/>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63"/>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3"/>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3"/>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3"/>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3"/>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3"/>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63"/>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3"/>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3"/>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3"/>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3"/>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3"/>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3"/>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3"/>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3"/>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3"/>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3"/>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3"/>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63"/>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3"/>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3"/>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3"/>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3"/>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3"/>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3"/>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3"/>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3"/>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3"/>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3"/>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3"/>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3"/>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3"/>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3"/>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3"/>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63"/>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3"/>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3"/>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3"/>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3"/>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3"/>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3"/>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3"/>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63"/>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63"/>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63"/>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63"/>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63"/>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63"/>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3"/>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3"/>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3"/>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3"/>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3"/>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3"/>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3"/>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3"/>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3"/>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3"/>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3"/>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3"/>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3"/>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3"/>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3"/>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3"/>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3"/>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3"/>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3"/>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63"/>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63"/>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3"/>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3"/>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3"/>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3"/>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3"/>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3"/>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3"/>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3"/>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3"/>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3"/>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3"/>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3"/>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3"/>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3"/>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3"/>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3"/>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63"/>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63"/>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3"/>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3"/>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3"/>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3"/>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3"/>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3"/>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3"/>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3"/>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3"/>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3"/>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3"/>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3"/>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3"/>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3"/>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3"/>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3"/>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3"/>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3"/>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3"/>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3"/>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3"/>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3"/>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3"/>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3"/>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3"/>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3"/>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3"/>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3"/>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3"/>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3"/>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3"/>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3"/>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3"/>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3"/>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3"/>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3"/>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3"/>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3"/>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3"/>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3"/>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3"/>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3"/>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3"/>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3"/>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3"/>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63"/>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3"/>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3"/>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3"/>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3"/>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3"/>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3"/>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3"/>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3"/>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3"/>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3"/>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3"/>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3"/>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3"/>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3"/>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3"/>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3"/>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3"/>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3"/>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3"/>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3"/>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3"/>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3"/>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63"/>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3"/>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3"/>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3"/>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3"/>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3"/>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3"/>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3"/>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3"/>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3"/>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3"/>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3"/>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3"/>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3"/>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3"/>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3"/>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3"/>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3"/>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3"/>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3"/>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63"/>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3"/>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3"/>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3"/>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3"/>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3"/>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3"/>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3"/>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3"/>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3"/>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3"/>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3"/>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3"/>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3"/>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3"/>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3"/>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3"/>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3"/>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3"/>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3"/>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3"/>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3"/>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3"/>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3"/>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3"/>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3"/>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3"/>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3"/>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3"/>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3"/>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3"/>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3"/>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3"/>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3"/>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3"/>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3"/>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3"/>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3"/>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3"/>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3"/>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3"/>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3"/>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3"/>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63"/>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3"/>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3"/>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3"/>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3"/>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3"/>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3"/>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3"/>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63"/>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3"/>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3"/>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63"/>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3"/>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3"/>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3"/>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3"/>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3"/>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63"/>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63"/>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3"/>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3"/>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3"/>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3"/>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3"/>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63"/>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3"/>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3"/>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3"/>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3"/>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3"/>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3"/>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3"/>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3"/>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3"/>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3"/>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3"/>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3"/>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3"/>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3"/>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3"/>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3"/>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3"/>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3"/>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3"/>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63"/>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63"/>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63"/>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63"/>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63"/>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63"/>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63"/>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63"/>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3"/>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63"/>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63"/>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63"/>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63"/>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63"/>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63"/>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63"/>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63"/>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63"/>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63"/>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63"/>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3"/>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63"/>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63"/>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63"/>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63"/>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63"/>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63"/>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63"/>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63"/>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63"/>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63"/>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63"/>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63"/>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3"/>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63"/>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63"/>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63"/>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63"/>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3"/>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3"/>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3"/>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3"/>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p63"/>
          <p:cNvSpPr/>
          <p:nvPr/>
        </p:nvSpPr>
        <p:spPr>
          <a:xfrm>
            <a:off x="159625" y="212400"/>
            <a:ext cx="8806200" cy="4718700"/>
          </a:xfrm>
          <a:prstGeom prst="roundRect">
            <a:avLst>
              <a:gd fmla="val 0" name="adj"/>
            </a:avLst>
          </a:pr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620" name="Google Shape;1620;p6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0"/>
              <a:buNone/>
              <a:defRPr sz="12000">
                <a:solidFill>
                  <a:srgbClr val="FFFFFF"/>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21" name="Google Shape;1621;p63"/>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622" name="Google Shape;1622;p63"/>
          <p:cNvSpPr txBox="1"/>
          <p:nvPr>
            <p:ph idx="1" type="subTitle"/>
          </p:nvPr>
        </p:nvSpPr>
        <p:spPr>
          <a:xfrm flipH="1">
            <a:off x="2281700" y="3113531"/>
            <a:ext cx="45807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APTION_ONLY">
    <p:spTree>
      <p:nvGrpSpPr>
        <p:cNvPr id="1623" name="Shape 1623"/>
        <p:cNvGrpSpPr/>
        <p:nvPr/>
      </p:nvGrpSpPr>
      <p:grpSpPr>
        <a:xfrm>
          <a:off x="0" y="0"/>
          <a:ext cx="0" cy="0"/>
          <a:chOff x="0" y="0"/>
          <a:chExt cx="0" cy="0"/>
        </a:xfrm>
      </p:grpSpPr>
      <p:grpSp>
        <p:nvGrpSpPr>
          <p:cNvPr id="1624" name="Google Shape;1624;p64"/>
          <p:cNvGrpSpPr/>
          <p:nvPr/>
        </p:nvGrpSpPr>
        <p:grpSpPr>
          <a:xfrm flipH="1">
            <a:off x="273" y="24104"/>
            <a:ext cx="9191800" cy="5125321"/>
            <a:chOff x="5820575" y="792900"/>
            <a:chExt cx="1357625" cy="786925"/>
          </a:xfrm>
        </p:grpSpPr>
        <p:sp>
          <p:nvSpPr>
            <p:cNvPr id="1625" name="Google Shape;1625;p6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6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6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6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9" name="Google Shape;1629;p64"/>
          <p:cNvGrpSpPr/>
          <p:nvPr/>
        </p:nvGrpSpPr>
        <p:grpSpPr>
          <a:xfrm flipH="1">
            <a:off x="-33170" y="24104"/>
            <a:ext cx="9191800" cy="5125321"/>
            <a:chOff x="5820575" y="792900"/>
            <a:chExt cx="1357625" cy="786925"/>
          </a:xfrm>
        </p:grpSpPr>
        <p:sp>
          <p:nvSpPr>
            <p:cNvPr id="1630" name="Google Shape;1630;p6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6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4" name="Google Shape;1634;p6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5" name="Google Shape;1635;p64"/>
          <p:cNvGrpSpPr/>
          <p:nvPr/>
        </p:nvGrpSpPr>
        <p:grpSpPr>
          <a:xfrm flipH="1">
            <a:off x="-53675" y="-14172"/>
            <a:ext cx="9252075" cy="5165294"/>
            <a:chOff x="3655900" y="1642950"/>
            <a:chExt cx="1299175" cy="751250"/>
          </a:xfrm>
        </p:grpSpPr>
        <p:sp>
          <p:nvSpPr>
            <p:cNvPr id="1636" name="Google Shape;1636;p6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6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6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9" name="Google Shape;1639;p64"/>
          <p:cNvGrpSpPr/>
          <p:nvPr/>
        </p:nvGrpSpPr>
        <p:grpSpPr>
          <a:xfrm>
            <a:off x="-93007" y="650594"/>
            <a:ext cx="9329870" cy="4343304"/>
            <a:chOff x="1415075" y="3850050"/>
            <a:chExt cx="1195325" cy="500900"/>
          </a:xfrm>
        </p:grpSpPr>
        <p:sp>
          <p:nvSpPr>
            <p:cNvPr id="1640" name="Google Shape;1640;p6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6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6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6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6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6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6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6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6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6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6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6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6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6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6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6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6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6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6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6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6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6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6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6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6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6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6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6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6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6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6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6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6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6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6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6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6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6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6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6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6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6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6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6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6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6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6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6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6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6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6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6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6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6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6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6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6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6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6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6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6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6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6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6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6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6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6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6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6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6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6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6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6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6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64"/>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64"/>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64"/>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6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6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6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6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6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6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6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6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6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6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6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6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6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6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6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6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6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6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6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6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6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6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6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6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6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6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6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6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6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6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6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6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6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6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6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6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6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6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6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6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6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6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6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6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6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6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6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6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6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6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6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6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6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6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6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6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6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6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6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6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6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6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6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6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6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6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6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6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6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6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6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6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6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6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6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6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6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6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6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6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6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6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6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6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6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6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6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6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6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6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6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6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6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6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6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6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6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6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6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6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6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6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6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6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6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6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6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6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6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6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6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6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6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6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6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6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6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6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6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6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6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6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6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6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6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6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6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6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6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6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6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6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6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6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6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6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6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6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6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6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6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6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6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6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6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6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6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6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6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6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6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6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6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6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6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6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6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6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6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6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6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6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6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6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6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6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6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6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6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6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6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6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6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6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6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6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6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6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6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6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6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6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6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6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6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6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6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6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6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6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6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6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6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6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6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6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6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6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6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6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6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6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6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6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6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6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6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6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6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6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6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6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6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6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6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6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6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6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6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6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6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6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6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6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6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6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6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6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6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6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6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6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6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6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6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6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6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6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6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6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6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6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6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6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6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6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6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6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6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6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6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6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6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6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6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6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6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6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6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6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6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6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6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6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6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6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6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6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6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6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6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6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6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6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6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6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6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6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6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6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6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6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6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6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6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6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6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6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6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6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6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6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6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6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6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6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6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6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6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6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6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6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6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6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6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6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6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6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6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6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6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6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6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6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6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6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6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6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6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6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6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6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6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6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6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6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6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6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6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6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6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6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6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6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6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6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6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6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6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6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6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6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6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6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6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6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6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6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6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6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6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6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6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6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6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6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6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6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6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6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6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6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6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6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6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6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6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6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6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6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6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6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6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6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6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6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6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6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6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6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6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6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6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6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6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6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6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6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6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6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6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6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6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6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6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6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6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6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6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6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6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6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6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6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6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6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6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6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6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6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6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6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6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6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6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6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6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6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6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6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6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6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6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6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6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6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6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6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6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6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6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6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6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6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6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6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6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6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6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6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6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6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6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6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6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6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6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6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6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6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6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6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6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6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6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6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6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6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6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6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6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6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6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6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6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6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6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6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6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6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6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6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6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6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6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6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6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6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6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6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6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6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6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6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6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6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6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6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6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6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6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6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6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6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6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6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6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6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6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6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6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6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6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6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6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6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6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6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6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6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6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6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6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6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6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6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6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6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6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6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6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6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6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6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6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6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6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6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6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6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6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6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6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6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6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6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6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6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6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6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6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6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6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6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6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6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6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6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6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6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6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6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6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6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6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6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6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6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6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6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6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6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6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6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6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6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6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6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6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7" name="Google Shape;229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298" name="Google Shape;2298;p64"/>
          <p:cNvSpPr/>
          <p:nvPr/>
        </p:nvSpPr>
        <p:spPr>
          <a:xfrm>
            <a:off x="1563325" y="212400"/>
            <a:ext cx="5998800" cy="4718700"/>
          </a:xfrm>
          <a:prstGeom prst="roundRect">
            <a:avLst>
              <a:gd fmla="val 0" name="adj"/>
            </a:avLst>
          </a:prstGeom>
          <a:solidFill>
            <a:srgbClr val="FFFFFF">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64"/>
          <p:cNvSpPr txBox="1"/>
          <p:nvPr>
            <p:ph type="ctrTitle"/>
          </p:nvPr>
        </p:nvSpPr>
        <p:spPr>
          <a:xfrm>
            <a:off x="391150" y="1897688"/>
            <a:ext cx="8342700" cy="142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type="blank">
  <p:cSld name="BLANK">
    <p:spTree>
      <p:nvGrpSpPr>
        <p:cNvPr id="2300" name="Shape 2300"/>
        <p:cNvGrpSpPr/>
        <p:nvPr/>
      </p:nvGrpSpPr>
      <p:grpSpPr>
        <a:xfrm>
          <a:off x="0" y="0"/>
          <a:ext cx="0" cy="0"/>
          <a:chOff x="0" y="0"/>
          <a:chExt cx="0" cy="0"/>
        </a:xfrm>
      </p:grpSpPr>
      <p:sp>
        <p:nvSpPr>
          <p:cNvPr id="2301" name="Google Shape;2301;p65"/>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65"/>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65"/>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4" name="Google Shape;2304;p65"/>
          <p:cNvPicPr preferRelativeResize="0"/>
          <p:nvPr/>
        </p:nvPicPr>
        <p:blipFill rotWithShape="1">
          <a:blip r:embed="rId2">
            <a:alphaModFix/>
          </a:blip>
          <a:srcRect b="0" l="0" r="0" t="0"/>
          <a:stretch/>
        </p:blipFill>
        <p:spPr>
          <a:xfrm>
            <a:off x="0" y="-67741"/>
            <a:ext cx="9251902" cy="5486482"/>
          </a:xfrm>
          <a:prstGeom prst="rect">
            <a:avLst/>
          </a:prstGeom>
          <a:noFill/>
          <a:ln>
            <a:noFill/>
          </a:ln>
        </p:spPr>
      </p:pic>
      <p:sp>
        <p:nvSpPr>
          <p:cNvPr id="2305" name="Google Shape;23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306" name="Google Shape;2306;p65"/>
          <p:cNvSpPr txBox="1"/>
          <p:nvPr>
            <p:ph type="title"/>
          </p:nvPr>
        </p:nvSpPr>
        <p:spPr>
          <a:xfrm flipH="1">
            <a:off x="4028300" y="2796925"/>
            <a:ext cx="4729200" cy="598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2307" name="Google Shape;2307;p65"/>
          <p:cNvSpPr txBox="1"/>
          <p:nvPr>
            <p:ph idx="1" type="subTitle"/>
          </p:nvPr>
        </p:nvSpPr>
        <p:spPr>
          <a:xfrm flipH="1">
            <a:off x="6770900" y="3395425"/>
            <a:ext cx="1986600" cy="293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000"/>
              <a:buNone/>
              <a:defRPr sz="1000">
                <a:solidFill>
                  <a:srgbClr val="0F0F4B"/>
                </a:solidFill>
              </a:defRPr>
            </a:lvl1pPr>
            <a:lvl2pPr lvl="1" algn="r">
              <a:lnSpc>
                <a:spcPct val="100000"/>
              </a:lnSpc>
              <a:spcBef>
                <a:spcPts val="0"/>
              </a:spcBef>
              <a:spcAft>
                <a:spcPts val="0"/>
              </a:spcAft>
              <a:buClr>
                <a:srgbClr val="0F0F4B"/>
              </a:buClr>
              <a:buSzPts val="1000"/>
              <a:buNone/>
              <a:defRPr sz="1000">
                <a:solidFill>
                  <a:srgbClr val="0F0F4B"/>
                </a:solidFill>
              </a:defRPr>
            </a:lvl2pPr>
            <a:lvl3pPr lvl="2" algn="r">
              <a:lnSpc>
                <a:spcPct val="100000"/>
              </a:lnSpc>
              <a:spcBef>
                <a:spcPts val="0"/>
              </a:spcBef>
              <a:spcAft>
                <a:spcPts val="0"/>
              </a:spcAft>
              <a:buClr>
                <a:srgbClr val="0F0F4B"/>
              </a:buClr>
              <a:buSzPts val="1000"/>
              <a:buNone/>
              <a:defRPr sz="1000">
                <a:solidFill>
                  <a:srgbClr val="0F0F4B"/>
                </a:solidFill>
              </a:defRPr>
            </a:lvl3pPr>
            <a:lvl4pPr lvl="3" algn="r">
              <a:lnSpc>
                <a:spcPct val="100000"/>
              </a:lnSpc>
              <a:spcBef>
                <a:spcPts val="0"/>
              </a:spcBef>
              <a:spcAft>
                <a:spcPts val="0"/>
              </a:spcAft>
              <a:buClr>
                <a:srgbClr val="0F0F4B"/>
              </a:buClr>
              <a:buSzPts val="1000"/>
              <a:buNone/>
              <a:defRPr sz="1000">
                <a:solidFill>
                  <a:srgbClr val="0F0F4B"/>
                </a:solidFill>
              </a:defRPr>
            </a:lvl4pPr>
            <a:lvl5pPr lvl="4" algn="r">
              <a:lnSpc>
                <a:spcPct val="100000"/>
              </a:lnSpc>
              <a:spcBef>
                <a:spcPts val="0"/>
              </a:spcBef>
              <a:spcAft>
                <a:spcPts val="0"/>
              </a:spcAft>
              <a:buClr>
                <a:srgbClr val="0F0F4B"/>
              </a:buClr>
              <a:buSzPts val="1000"/>
              <a:buNone/>
              <a:defRPr sz="1000">
                <a:solidFill>
                  <a:srgbClr val="0F0F4B"/>
                </a:solidFill>
              </a:defRPr>
            </a:lvl5pPr>
            <a:lvl6pPr lvl="5" algn="r">
              <a:lnSpc>
                <a:spcPct val="100000"/>
              </a:lnSpc>
              <a:spcBef>
                <a:spcPts val="0"/>
              </a:spcBef>
              <a:spcAft>
                <a:spcPts val="0"/>
              </a:spcAft>
              <a:buClr>
                <a:srgbClr val="0F0F4B"/>
              </a:buClr>
              <a:buSzPts val="1000"/>
              <a:buNone/>
              <a:defRPr sz="1000">
                <a:solidFill>
                  <a:srgbClr val="0F0F4B"/>
                </a:solidFill>
              </a:defRPr>
            </a:lvl6pPr>
            <a:lvl7pPr lvl="6" algn="r">
              <a:lnSpc>
                <a:spcPct val="100000"/>
              </a:lnSpc>
              <a:spcBef>
                <a:spcPts val="0"/>
              </a:spcBef>
              <a:spcAft>
                <a:spcPts val="0"/>
              </a:spcAft>
              <a:buClr>
                <a:srgbClr val="0F0F4B"/>
              </a:buClr>
              <a:buSzPts val="1000"/>
              <a:buNone/>
              <a:defRPr sz="1000">
                <a:solidFill>
                  <a:srgbClr val="0F0F4B"/>
                </a:solidFill>
              </a:defRPr>
            </a:lvl7pPr>
            <a:lvl8pPr lvl="7" algn="r">
              <a:lnSpc>
                <a:spcPct val="100000"/>
              </a:lnSpc>
              <a:spcBef>
                <a:spcPts val="0"/>
              </a:spcBef>
              <a:spcAft>
                <a:spcPts val="0"/>
              </a:spcAft>
              <a:buClr>
                <a:srgbClr val="0F0F4B"/>
              </a:buClr>
              <a:buSzPts val="1000"/>
              <a:buNone/>
              <a:defRPr sz="1000">
                <a:solidFill>
                  <a:srgbClr val="0F0F4B"/>
                </a:solidFill>
              </a:defRPr>
            </a:lvl8pPr>
            <a:lvl9pPr lvl="8"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type="secHead">
  <p:cSld name="SECTION_HEADER">
    <p:spTree>
      <p:nvGrpSpPr>
        <p:cNvPr id="32" name="Shape 32"/>
        <p:cNvGrpSpPr/>
        <p:nvPr/>
      </p:nvGrpSpPr>
      <p:grpSpPr>
        <a:xfrm>
          <a:off x="0" y="0"/>
          <a:ext cx="0" cy="0"/>
          <a:chOff x="0" y="0"/>
          <a:chExt cx="0" cy="0"/>
        </a:xfrm>
      </p:grpSpPr>
      <p:sp>
        <p:nvSpPr>
          <p:cNvPr id="33" name="Google Shape;33;p50"/>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50"/>
          <p:cNvGrpSpPr/>
          <p:nvPr/>
        </p:nvGrpSpPr>
        <p:grpSpPr>
          <a:xfrm flipH="1">
            <a:off x="-39710" y="-14172"/>
            <a:ext cx="9252075" cy="5165294"/>
            <a:chOff x="3655900" y="1642950"/>
            <a:chExt cx="1299175" cy="751250"/>
          </a:xfrm>
        </p:grpSpPr>
        <p:sp>
          <p:nvSpPr>
            <p:cNvPr id="35" name="Google Shape;35;p50"/>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50"/>
          <p:cNvGrpSpPr/>
          <p:nvPr/>
        </p:nvGrpSpPr>
        <p:grpSpPr>
          <a:xfrm flipH="1">
            <a:off x="59" y="24104"/>
            <a:ext cx="9191800" cy="5125321"/>
            <a:chOff x="5820575" y="792900"/>
            <a:chExt cx="1357625" cy="786925"/>
          </a:xfrm>
        </p:grpSpPr>
        <p:sp>
          <p:nvSpPr>
            <p:cNvPr id="39" name="Google Shape;39;p50"/>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0"/>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0"/>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0"/>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 name="Google Shape;43;p50"/>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44" name="Google Shape;44;p50"/>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0"/>
          <p:cNvSpPr txBox="1"/>
          <p:nvPr>
            <p:ph idx="12" type="sldNum"/>
          </p:nvPr>
        </p:nvSpPr>
        <p:spPr>
          <a:xfrm flipH="1">
            <a:off x="13731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6" name="Google Shape;46;p5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7" name="Google Shape;47;p50"/>
          <p:cNvSpPr txBox="1"/>
          <p:nvPr>
            <p:ph type="ctrTitle"/>
          </p:nvPr>
        </p:nvSpPr>
        <p:spPr>
          <a:xfrm>
            <a:off x="391150" y="1897688"/>
            <a:ext cx="8342700" cy="142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 name="Google Shape;48;p50"/>
          <p:cNvSpPr txBox="1"/>
          <p:nvPr>
            <p:ph idx="1" type="subTitle"/>
          </p:nvPr>
        </p:nvSpPr>
        <p:spPr>
          <a:xfrm>
            <a:off x="-33325" y="3248888"/>
            <a:ext cx="91917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50"/>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0"/>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itleOnly">
  <p:cSld name="TITLE_ONLY">
    <p:spTree>
      <p:nvGrpSpPr>
        <p:cNvPr id="51" name="Shape 51"/>
        <p:cNvGrpSpPr/>
        <p:nvPr/>
      </p:nvGrpSpPr>
      <p:grpSpPr>
        <a:xfrm>
          <a:off x="0" y="0"/>
          <a:ext cx="0" cy="0"/>
          <a:chOff x="0" y="0"/>
          <a:chExt cx="0" cy="0"/>
        </a:xfrm>
      </p:grpSpPr>
      <p:sp>
        <p:nvSpPr>
          <p:cNvPr id="52" name="Google Shape;52;p51"/>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1"/>
          <p:cNvGrpSpPr/>
          <p:nvPr/>
        </p:nvGrpSpPr>
        <p:grpSpPr>
          <a:xfrm>
            <a:off x="-39710" y="-14172"/>
            <a:ext cx="9252075" cy="5165294"/>
            <a:chOff x="3655900" y="1642950"/>
            <a:chExt cx="1299175" cy="751250"/>
          </a:xfrm>
        </p:grpSpPr>
        <p:sp>
          <p:nvSpPr>
            <p:cNvPr id="54" name="Google Shape;54;p5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1"/>
          <p:cNvGrpSpPr/>
          <p:nvPr/>
        </p:nvGrpSpPr>
        <p:grpSpPr>
          <a:xfrm>
            <a:off x="-33384" y="24104"/>
            <a:ext cx="9191800" cy="5125321"/>
            <a:chOff x="5820575" y="792900"/>
            <a:chExt cx="1357625" cy="786925"/>
          </a:xfrm>
        </p:grpSpPr>
        <p:sp>
          <p:nvSpPr>
            <p:cNvPr id="58" name="Google Shape;58;p5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51"/>
          <p:cNvGrpSpPr/>
          <p:nvPr/>
        </p:nvGrpSpPr>
        <p:grpSpPr>
          <a:xfrm>
            <a:off x="59" y="24104"/>
            <a:ext cx="9191800" cy="5125321"/>
            <a:chOff x="5820575" y="792900"/>
            <a:chExt cx="1357625" cy="786925"/>
          </a:xfrm>
        </p:grpSpPr>
        <p:sp>
          <p:nvSpPr>
            <p:cNvPr id="63" name="Google Shape;63;p5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 name="Google Shape;67;p51"/>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68" name="Google Shape;6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9" name="Google Shape;69;p51"/>
          <p:cNvSpPr txBox="1"/>
          <p:nvPr>
            <p:ph type="ctrTitle"/>
          </p:nvPr>
        </p:nvSpPr>
        <p:spPr>
          <a:xfrm>
            <a:off x="3605225" y="3067050"/>
            <a:ext cx="3390900" cy="27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70" name="Google Shape;70;p51"/>
          <p:cNvSpPr txBox="1"/>
          <p:nvPr>
            <p:ph idx="1" type="subTitle"/>
          </p:nvPr>
        </p:nvSpPr>
        <p:spPr>
          <a:xfrm>
            <a:off x="1938550" y="2152650"/>
            <a:ext cx="5314800" cy="83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1" name="Google Shape;71;p51"/>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type="tx">
  <p:cSld name="TITLE_AND_BODY">
    <p:spTree>
      <p:nvGrpSpPr>
        <p:cNvPr id="72" name="Shape 72"/>
        <p:cNvGrpSpPr/>
        <p:nvPr/>
      </p:nvGrpSpPr>
      <p:grpSpPr>
        <a:xfrm>
          <a:off x="0" y="0"/>
          <a:ext cx="0" cy="0"/>
          <a:chOff x="0" y="0"/>
          <a:chExt cx="0" cy="0"/>
        </a:xfrm>
      </p:grpSpPr>
      <p:sp>
        <p:nvSpPr>
          <p:cNvPr id="73" name="Google Shape;73;p52"/>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2"/>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2"/>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176"/>
                </a:srgbClr>
              </a:gs>
              <a:gs pos="100000">
                <a:srgbClr val="0C0C33">
                  <a:alpha val="21176"/>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52"/>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77" name="Google Shape;77;p52"/>
          <p:cNvSpPr txBox="1"/>
          <p:nvPr>
            <p:ph type="title"/>
          </p:nvPr>
        </p:nvSpPr>
        <p:spPr>
          <a:xfrm>
            <a:off x="568875" y="1560788"/>
            <a:ext cx="4622400" cy="13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F0F4B"/>
              </a:buClr>
              <a:buSzPts val="4800"/>
              <a:buNone/>
              <a:defRPr sz="48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78" name="Google Shape;7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79" name="Google Shape;79;p52"/>
          <p:cNvSpPr txBox="1"/>
          <p:nvPr>
            <p:ph idx="1" type="subTitle"/>
          </p:nvPr>
        </p:nvSpPr>
        <p:spPr>
          <a:xfrm>
            <a:off x="1047750" y="3297863"/>
            <a:ext cx="3157500" cy="761100"/>
          </a:xfrm>
          <a:prstGeom prst="rect">
            <a:avLst/>
          </a:prstGeom>
          <a:noFill/>
          <a:ln>
            <a:noFill/>
          </a:ln>
        </p:spPr>
        <p:txBody>
          <a:bodyPr anchorCtr="0" anchor="t" bIns="91425" lIns="90000" spcFirstLastPara="1" rIns="91425" wrap="square" tIns="91425">
            <a:noAutofit/>
          </a:bodyPr>
          <a:lstStyle>
            <a:lvl1pPr lvl="0" algn="r">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80" name="Shape 80"/>
        <p:cNvGrpSpPr/>
        <p:nvPr/>
      </p:nvGrpSpPr>
      <p:grpSpPr>
        <a:xfrm>
          <a:off x="0" y="0"/>
          <a:ext cx="0" cy="0"/>
          <a:chOff x="0" y="0"/>
          <a:chExt cx="0" cy="0"/>
        </a:xfrm>
      </p:grpSpPr>
      <p:sp>
        <p:nvSpPr>
          <p:cNvPr id="81" name="Google Shape;81;p53"/>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3"/>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3"/>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3"/>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3"/>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53"/>
          <p:cNvPicPr preferRelativeResize="0"/>
          <p:nvPr/>
        </p:nvPicPr>
        <p:blipFill rotWithShape="1">
          <a:blip r:embed="rId2">
            <a:alphaModFix/>
          </a:blip>
          <a:srcRect b="0" l="0" r="0" t="0"/>
          <a:stretch/>
        </p:blipFill>
        <p:spPr>
          <a:xfrm>
            <a:off x="-12" y="-302791"/>
            <a:ext cx="9251902" cy="5486482"/>
          </a:xfrm>
          <a:prstGeom prst="rect">
            <a:avLst/>
          </a:prstGeom>
          <a:noFill/>
          <a:ln>
            <a:noFill/>
          </a:ln>
        </p:spPr>
      </p:pic>
      <p:sp>
        <p:nvSpPr>
          <p:cNvPr id="92" name="Google Shape;92;p53"/>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3"/>
          <p:cNvSpPr txBox="1"/>
          <p:nvPr>
            <p:ph type="title"/>
          </p:nvPr>
        </p:nvSpPr>
        <p:spPr>
          <a:xfrm>
            <a:off x="1299900" y="1560788"/>
            <a:ext cx="4622400" cy="13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F0F4B"/>
              </a:buClr>
              <a:buSzPts val="4800"/>
              <a:buNone/>
              <a:defRPr sz="48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95" name="Google Shape;95;p53"/>
          <p:cNvSpPr txBox="1"/>
          <p:nvPr>
            <p:ph idx="1" type="subTitle"/>
          </p:nvPr>
        </p:nvSpPr>
        <p:spPr>
          <a:xfrm>
            <a:off x="1778775" y="3297863"/>
            <a:ext cx="3157500" cy="761100"/>
          </a:xfrm>
          <a:prstGeom prst="rect">
            <a:avLst/>
          </a:prstGeom>
          <a:noFill/>
          <a:ln>
            <a:noFill/>
          </a:ln>
        </p:spPr>
        <p:txBody>
          <a:bodyPr anchorCtr="0" anchor="t" bIns="91425" lIns="90000" spcFirstLastPara="1" rIns="91425" wrap="square" tIns="91425">
            <a:noAutofit/>
          </a:bodyPr>
          <a:lstStyle>
            <a:lvl1pPr lvl="0" algn="r">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woColTx">
  <p:cSld name="TITLE_AND_TWO_COLUMNS">
    <p:spTree>
      <p:nvGrpSpPr>
        <p:cNvPr id="96" name="Shape 96"/>
        <p:cNvGrpSpPr/>
        <p:nvPr/>
      </p:nvGrpSpPr>
      <p:grpSpPr>
        <a:xfrm>
          <a:off x="0" y="0"/>
          <a:ext cx="0" cy="0"/>
          <a:chOff x="0" y="0"/>
          <a:chExt cx="0" cy="0"/>
        </a:xfrm>
      </p:grpSpPr>
      <p:sp>
        <p:nvSpPr>
          <p:cNvPr id="97" name="Google Shape;97;p54"/>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176"/>
                </a:srgbClr>
              </a:gs>
              <a:gs pos="100000">
                <a:srgbClr val="0C0C33">
                  <a:alpha val="21176"/>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54"/>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
        <p:nvSpPr>
          <p:cNvPr id="101" name="Google Shape;101;p54"/>
          <p:cNvSpPr txBox="1"/>
          <p:nvPr>
            <p:ph type="title"/>
          </p:nvPr>
        </p:nvSpPr>
        <p:spPr>
          <a:xfrm flipH="1">
            <a:off x="3850057" y="1141688"/>
            <a:ext cx="4622400" cy="13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F0F4B"/>
              </a:buClr>
              <a:buSzPts val="3600"/>
              <a:buNone/>
              <a:defRPr sz="3600">
                <a:solidFill>
                  <a:srgbClr val="0F0F4B"/>
                </a:solidFill>
              </a:defRPr>
            </a:lvl1pPr>
            <a:lvl2pPr lvl="1" algn="l">
              <a:lnSpc>
                <a:spcPct val="100000"/>
              </a:lnSpc>
              <a:spcBef>
                <a:spcPts val="0"/>
              </a:spcBef>
              <a:spcAft>
                <a:spcPts val="0"/>
              </a:spcAft>
              <a:buClr>
                <a:srgbClr val="0F0F4B"/>
              </a:buClr>
              <a:buSzPts val="2800"/>
              <a:buNone/>
              <a:defRPr>
                <a:solidFill>
                  <a:srgbClr val="0F0F4B"/>
                </a:solidFill>
              </a:defRPr>
            </a:lvl2pPr>
            <a:lvl3pPr lvl="2" algn="l">
              <a:lnSpc>
                <a:spcPct val="100000"/>
              </a:lnSpc>
              <a:spcBef>
                <a:spcPts val="0"/>
              </a:spcBef>
              <a:spcAft>
                <a:spcPts val="0"/>
              </a:spcAft>
              <a:buClr>
                <a:srgbClr val="0F0F4B"/>
              </a:buClr>
              <a:buSzPts val="2800"/>
              <a:buNone/>
              <a:defRPr>
                <a:solidFill>
                  <a:srgbClr val="0F0F4B"/>
                </a:solidFill>
              </a:defRPr>
            </a:lvl3pPr>
            <a:lvl4pPr lvl="3" algn="l">
              <a:lnSpc>
                <a:spcPct val="100000"/>
              </a:lnSpc>
              <a:spcBef>
                <a:spcPts val="0"/>
              </a:spcBef>
              <a:spcAft>
                <a:spcPts val="0"/>
              </a:spcAft>
              <a:buClr>
                <a:srgbClr val="0F0F4B"/>
              </a:buClr>
              <a:buSzPts val="2800"/>
              <a:buNone/>
              <a:defRPr>
                <a:solidFill>
                  <a:srgbClr val="0F0F4B"/>
                </a:solidFill>
              </a:defRPr>
            </a:lvl4pPr>
            <a:lvl5pPr lvl="4" algn="l">
              <a:lnSpc>
                <a:spcPct val="100000"/>
              </a:lnSpc>
              <a:spcBef>
                <a:spcPts val="0"/>
              </a:spcBef>
              <a:spcAft>
                <a:spcPts val="0"/>
              </a:spcAft>
              <a:buClr>
                <a:srgbClr val="0F0F4B"/>
              </a:buClr>
              <a:buSzPts val="2800"/>
              <a:buNone/>
              <a:defRPr>
                <a:solidFill>
                  <a:srgbClr val="0F0F4B"/>
                </a:solidFill>
              </a:defRPr>
            </a:lvl5pPr>
            <a:lvl6pPr lvl="5" algn="l">
              <a:lnSpc>
                <a:spcPct val="100000"/>
              </a:lnSpc>
              <a:spcBef>
                <a:spcPts val="0"/>
              </a:spcBef>
              <a:spcAft>
                <a:spcPts val="0"/>
              </a:spcAft>
              <a:buClr>
                <a:srgbClr val="0F0F4B"/>
              </a:buClr>
              <a:buSzPts val="2800"/>
              <a:buNone/>
              <a:defRPr>
                <a:solidFill>
                  <a:srgbClr val="0F0F4B"/>
                </a:solidFill>
              </a:defRPr>
            </a:lvl6pPr>
            <a:lvl7pPr lvl="6" algn="l">
              <a:lnSpc>
                <a:spcPct val="100000"/>
              </a:lnSpc>
              <a:spcBef>
                <a:spcPts val="0"/>
              </a:spcBef>
              <a:spcAft>
                <a:spcPts val="0"/>
              </a:spcAft>
              <a:buClr>
                <a:srgbClr val="0F0F4B"/>
              </a:buClr>
              <a:buSzPts val="2800"/>
              <a:buNone/>
              <a:defRPr>
                <a:solidFill>
                  <a:srgbClr val="0F0F4B"/>
                </a:solidFill>
              </a:defRPr>
            </a:lvl7pPr>
            <a:lvl8pPr lvl="7" algn="l">
              <a:lnSpc>
                <a:spcPct val="100000"/>
              </a:lnSpc>
              <a:spcBef>
                <a:spcPts val="0"/>
              </a:spcBef>
              <a:spcAft>
                <a:spcPts val="0"/>
              </a:spcAft>
              <a:buClr>
                <a:srgbClr val="0F0F4B"/>
              </a:buClr>
              <a:buSzPts val="2800"/>
              <a:buNone/>
              <a:defRPr>
                <a:solidFill>
                  <a:srgbClr val="0F0F4B"/>
                </a:solidFill>
              </a:defRPr>
            </a:lvl8pPr>
            <a:lvl9pPr lvl="8" algn="l">
              <a:lnSpc>
                <a:spcPct val="100000"/>
              </a:lnSpc>
              <a:spcBef>
                <a:spcPts val="0"/>
              </a:spcBef>
              <a:spcAft>
                <a:spcPts val="0"/>
              </a:spcAft>
              <a:buClr>
                <a:srgbClr val="0F0F4B"/>
              </a:buClr>
              <a:buSzPts val="2800"/>
              <a:buNone/>
              <a:defRPr>
                <a:solidFill>
                  <a:srgbClr val="0F0F4B"/>
                </a:solidFill>
              </a:defRPr>
            </a:lvl9pPr>
          </a:lstStyle>
          <a:p/>
        </p:txBody>
      </p:sp>
      <p:sp>
        <p:nvSpPr>
          <p:cNvPr id="102" name="Google Shape;102;p54"/>
          <p:cNvSpPr txBox="1"/>
          <p:nvPr>
            <p:ph idx="1" type="subTitle"/>
          </p:nvPr>
        </p:nvSpPr>
        <p:spPr>
          <a:xfrm flipH="1">
            <a:off x="5400475" y="29780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3" name="Google Shape;103;p54"/>
          <p:cNvSpPr txBox="1"/>
          <p:nvPr>
            <p:ph idx="2" type="title"/>
          </p:nvPr>
        </p:nvSpPr>
        <p:spPr>
          <a:xfrm flipH="1">
            <a:off x="5400525" y="27263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4" name="Google Shape;104;p54"/>
          <p:cNvSpPr txBox="1"/>
          <p:nvPr>
            <p:ph idx="3" type="subTitle"/>
          </p:nvPr>
        </p:nvSpPr>
        <p:spPr>
          <a:xfrm flipH="1">
            <a:off x="5400475" y="36085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5" name="Google Shape;105;p54"/>
          <p:cNvSpPr txBox="1"/>
          <p:nvPr>
            <p:ph idx="4" type="title"/>
          </p:nvPr>
        </p:nvSpPr>
        <p:spPr>
          <a:xfrm flipH="1">
            <a:off x="5400525" y="33568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6" name="Google Shape;106;p54"/>
          <p:cNvSpPr txBox="1"/>
          <p:nvPr>
            <p:ph idx="5" type="subTitle"/>
          </p:nvPr>
        </p:nvSpPr>
        <p:spPr>
          <a:xfrm flipH="1">
            <a:off x="5400475" y="4239050"/>
            <a:ext cx="2864700" cy="2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200"/>
              <a:buNone/>
              <a:defRPr>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7" name="Google Shape;107;p54"/>
          <p:cNvSpPr txBox="1"/>
          <p:nvPr>
            <p:ph idx="6" type="title"/>
          </p:nvPr>
        </p:nvSpPr>
        <p:spPr>
          <a:xfrm flipH="1">
            <a:off x="5400525" y="3987375"/>
            <a:ext cx="60633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F0F4B"/>
              </a:buClr>
              <a:buSzPts val="1800"/>
              <a:buNone/>
              <a:defRPr sz="1800">
                <a:solidFill>
                  <a:srgbClr val="0F0F4B"/>
                </a:solidFill>
              </a:defRPr>
            </a:lvl1pPr>
            <a:lvl2pPr lvl="1" algn="l">
              <a:lnSpc>
                <a:spcPct val="100000"/>
              </a:lnSpc>
              <a:spcBef>
                <a:spcPts val="0"/>
              </a:spcBef>
              <a:spcAft>
                <a:spcPts val="0"/>
              </a:spcAft>
              <a:buClr>
                <a:srgbClr val="0F0F4B"/>
              </a:buClr>
              <a:buSzPts val="1800"/>
              <a:buNone/>
              <a:defRPr sz="1800">
                <a:solidFill>
                  <a:srgbClr val="0F0F4B"/>
                </a:solidFill>
              </a:defRPr>
            </a:lvl2pPr>
            <a:lvl3pPr lvl="2" algn="l">
              <a:lnSpc>
                <a:spcPct val="100000"/>
              </a:lnSpc>
              <a:spcBef>
                <a:spcPts val="0"/>
              </a:spcBef>
              <a:spcAft>
                <a:spcPts val="0"/>
              </a:spcAft>
              <a:buClr>
                <a:srgbClr val="0F0F4B"/>
              </a:buClr>
              <a:buSzPts val="1800"/>
              <a:buNone/>
              <a:defRPr sz="1800">
                <a:solidFill>
                  <a:srgbClr val="0F0F4B"/>
                </a:solidFill>
              </a:defRPr>
            </a:lvl3pPr>
            <a:lvl4pPr lvl="3" algn="l">
              <a:lnSpc>
                <a:spcPct val="100000"/>
              </a:lnSpc>
              <a:spcBef>
                <a:spcPts val="0"/>
              </a:spcBef>
              <a:spcAft>
                <a:spcPts val="0"/>
              </a:spcAft>
              <a:buClr>
                <a:srgbClr val="0F0F4B"/>
              </a:buClr>
              <a:buSzPts val="1800"/>
              <a:buNone/>
              <a:defRPr sz="1800">
                <a:solidFill>
                  <a:srgbClr val="0F0F4B"/>
                </a:solidFill>
              </a:defRPr>
            </a:lvl4pPr>
            <a:lvl5pPr lvl="4" algn="l">
              <a:lnSpc>
                <a:spcPct val="100000"/>
              </a:lnSpc>
              <a:spcBef>
                <a:spcPts val="0"/>
              </a:spcBef>
              <a:spcAft>
                <a:spcPts val="0"/>
              </a:spcAft>
              <a:buClr>
                <a:srgbClr val="0F0F4B"/>
              </a:buClr>
              <a:buSzPts val="1800"/>
              <a:buNone/>
              <a:defRPr sz="1800">
                <a:solidFill>
                  <a:srgbClr val="0F0F4B"/>
                </a:solidFill>
              </a:defRPr>
            </a:lvl5pPr>
            <a:lvl6pPr lvl="5" algn="l">
              <a:lnSpc>
                <a:spcPct val="100000"/>
              </a:lnSpc>
              <a:spcBef>
                <a:spcPts val="0"/>
              </a:spcBef>
              <a:spcAft>
                <a:spcPts val="0"/>
              </a:spcAft>
              <a:buClr>
                <a:srgbClr val="0F0F4B"/>
              </a:buClr>
              <a:buSzPts val="1800"/>
              <a:buNone/>
              <a:defRPr sz="1800">
                <a:solidFill>
                  <a:srgbClr val="0F0F4B"/>
                </a:solidFill>
              </a:defRPr>
            </a:lvl6pPr>
            <a:lvl7pPr lvl="6" algn="l">
              <a:lnSpc>
                <a:spcPct val="100000"/>
              </a:lnSpc>
              <a:spcBef>
                <a:spcPts val="0"/>
              </a:spcBef>
              <a:spcAft>
                <a:spcPts val="0"/>
              </a:spcAft>
              <a:buClr>
                <a:srgbClr val="0F0F4B"/>
              </a:buClr>
              <a:buSzPts val="1800"/>
              <a:buNone/>
              <a:defRPr sz="1800">
                <a:solidFill>
                  <a:srgbClr val="0F0F4B"/>
                </a:solidFill>
              </a:defRPr>
            </a:lvl7pPr>
            <a:lvl8pPr lvl="7" algn="l">
              <a:lnSpc>
                <a:spcPct val="100000"/>
              </a:lnSpc>
              <a:spcBef>
                <a:spcPts val="0"/>
              </a:spcBef>
              <a:spcAft>
                <a:spcPts val="0"/>
              </a:spcAft>
              <a:buClr>
                <a:srgbClr val="0F0F4B"/>
              </a:buClr>
              <a:buSzPts val="1800"/>
              <a:buNone/>
              <a:defRPr sz="1800">
                <a:solidFill>
                  <a:srgbClr val="0F0F4B"/>
                </a:solidFill>
              </a:defRPr>
            </a:lvl8pPr>
            <a:lvl9pPr lvl="8" algn="l">
              <a:lnSpc>
                <a:spcPct val="100000"/>
              </a:lnSpc>
              <a:spcBef>
                <a:spcPts val="0"/>
              </a:spcBef>
              <a:spcAft>
                <a:spcPts val="0"/>
              </a:spcAft>
              <a:buClr>
                <a:srgbClr val="0F0F4B"/>
              </a:buClr>
              <a:buSzPts val="1800"/>
              <a:buNone/>
              <a:defRPr sz="1800">
                <a:solidFill>
                  <a:srgbClr val="0F0F4B"/>
                </a:solidFill>
              </a:defRPr>
            </a:lvl9pPr>
          </a:lstStyle>
          <a:p/>
        </p:txBody>
      </p:sp>
      <p:sp>
        <p:nvSpPr>
          <p:cNvPr id="108" name="Google Shape;108;p54"/>
          <p:cNvSpPr txBox="1"/>
          <p:nvPr>
            <p:ph idx="7" type="title"/>
          </p:nvPr>
        </p:nvSpPr>
        <p:spPr>
          <a:xfrm flipH="1">
            <a:off x="-705000" y="27263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09" name="Google Shape;109;p54"/>
          <p:cNvSpPr txBox="1"/>
          <p:nvPr>
            <p:ph idx="8" type="title"/>
          </p:nvPr>
        </p:nvSpPr>
        <p:spPr>
          <a:xfrm flipH="1">
            <a:off x="-705000" y="33568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
        <p:nvSpPr>
          <p:cNvPr id="110" name="Google Shape;110;p54"/>
          <p:cNvSpPr txBox="1"/>
          <p:nvPr>
            <p:ph idx="9" type="title"/>
          </p:nvPr>
        </p:nvSpPr>
        <p:spPr>
          <a:xfrm flipH="1">
            <a:off x="-705000" y="3987375"/>
            <a:ext cx="6063300" cy="39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1800"/>
              <a:buNone/>
              <a:defRPr sz="1800">
                <a:solidFill>
                  <a:srgbClr val="0F0F4B"/>
                </a:solidFill>
              </a:defRPr>
            </a:lvl1pPr>
            <a:lvl2pPr lvl="1" algn="r">
              <a:lnSpc>
                <a:spcPct val="100000"/>
              </a:lnSpc>
              <a:spcBef>
                <a:spcPts val="0"/>
              </a:spcBef>
              <a:spcAft>
                <a:spcPts val="0"/>
              </a:spcAft>
              <a:buClr>
                <a:srgbClr val="0F0F4B"/>
              </a:buClr>
              <a:buSzPts val="1800"/>
              <a:buNone/>
              <a:defRPr sz="1800">
                <a:solidFill>
                  <a:srgbClr val="0F0F4B"/>
                </a:solidFill>
              </a:defRPr>
            </a:lvl2pPr>
            <a:lvl3pPr lvl="2" algn="r">
              <a:lnSpc>
                <a:spcPct val="100000"/>
              </a:lnSpc>
              <a:spcBef>
                <a:spcPts val="0"/>
              </a:spcBef>
              <a:spcAft>
                <a:spcPts val="0"/>
              </a:spcAft>
              <a:buClr>
                <a:srgbClr val="0F0F4B"/>
              </a:buClr>
              <a:buSzPts val="1800"/>
              <a:buNone/>
              <a:defRPr sz="1800">
                <a:solidFill>
                  <a:srgbClr val="0F0F4B"/>
                </a:solidFill>
              </a:defRPr>
            </a:lvl3pPr>
            <a:lvl4pPr lvl="3" algn="r">
              <a:lnSpc>
                <a:spcPct val="100000"/>
              </a:lnSpc>
              <a:spcBef>
                <a:spcPts val="0"/>
              </a:spcBef>
              <a:spcAft>
                <a:spcPts val="0"/>
              </a:spcAft>
              <a:buClr>
                <a:srgbClr val="0F0F4B"/>
              </a:buClr>
              <a:buSzPts val="1800"/>
              <a:buNone/>
              <a:defRPr sz="1800">
                <a:solidFill>
                  <a:srgbClr val="0F0F4B"/>
                </a:solidFill>
              </a:defRPr>
            </a:lvl4pPr>
            <a:lvl5pPr lvl="4" algn="r">
              <a:lnSpc>
                <a:spcPct val="100000"/>
              </a:lnSpc>
              <a:spcBef>
                <a:spcPts val="0"/>
              </a:spcBef>
              <a:spcAft>
                <a:spcPts val="0"/>
              </a:spcAft>
              <a:buClr>
                <a:srgbClr val="0F0F4B"/>
              </a:buClr>
              <a:buSzPts val="1800"/>
              <a:buNone/>
              <a:defRPr sz="1800">
                <a:solidFill>
                  <a:srgbClr val="0F0F4B"/>
                </a:solidFill>
              </a:defRPr>
            </a:lvl5pPr>
            <a:lvl6pPr lvl="5" algn="r">
              <a:lnSpc>
                <a:spcPct val="100000"/>
              </a:lnSpc>
              <a:spcBef>
                <a:spcPts val="0"/>
              </a:spcBef>
              <a:spcAft>
                <a:spcPts val="0"/>
              </a:spcAft>
              <a:buClr>
                <a:srgbClr val="0F0F4B"/>
              </a:buClr>
              <a:buSzPts val="1800"/>
              <a:buNone/>
              <a:defRPr sz="1800">
                <a:solidFill>
                  <a:srgbClr val="0F0F4B"/>
                </a:solidFill>
              </a:defRPr>
            </a:lvl6pPr>
            <a:lvl7pPr lvl="6" algn="r">
              <a:lnSpc>
                <a:spcPct val="100000"/>
              </a:lnSpc>
              <a:spcBef>
                <a:spcPts val="0"/>
              </a:spcBef>
              <a:spcAft>
                <a:spcPts val="0"/>
              </a:spcAft>
              <a:buClr>
                <a:srgbClr val="0F0F4B"/>
              </a:buClr>
              <a:buSzPts val="1800"/>
              <a:buNone/>
              <a:defRPr sz="1800">
                <a:solidFill>
                  <a:srgbClr val="0F0F4B"/>
                </a:solidFill>
              </a:defRPr>
            </a:lvl7pPr>
            <a:lvl8pPr lvl="7" algn="r">
              <a:lnSpc>
                <a:spcPct val="100000"/>
              </a:lnSpc>
              <a:spcBef>
                <a:spcPts val="0"/>
              </a:spcBef>
              <a:spcAft>
                <a:spcPts val="0"/>
              </a:spcAft>
              <a:buClr>
                <a:srgbClr val="0F0F4B"/>
              </a:buClr>
              <a:buSzPts val="1800"/>
              <a:buNone/>
              <a:defRPr sz="1800">
                <a:solidFill>
                  <a:srgbClr val="0F0F4B"/>
                </a:solidFill>
              </a:defRPr>
            </a:lvl8pPr>
            <a:lvl9pPr lvl="8"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1">
  <p:cSld name="CUSTOM_3">
    <p:spTree>
      <p:nvGrpSpPr>
        <p:cNvPr id="111" name="Shape 111"/>
        <p:cNvGrpSpPr/>
        <p:nvPr/>
      </p:nvGrpSpPr>
      <p:grpSpPr>
        <a:xfrm>
          <a:off x="0" y="0"/>
          <a:ext cx="0" cy="0"/>
          <a:chOff x="0" y="0"/>
          <a:chExt cx="0" cy="0"/>
        </a:xfrm>
      </p:grpSpPr>
      <p:sp>
        <p:nvSpPr>
          <p:cNvPr id="112" name="Google Shape;112;p55"/>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5"/>
          <p:cNvGrpSpPr/>
          <p:nvPr/>
        </p:nvGrpSpPr>
        <p:grpSpPr>
          <a:xfrm>
            <a:off x="-39710" y="-14172"/>
            <a:ext cx="9252075" cy="5165294"/>
            <a:chOff x="3655900" y="1642950"/>
            <a:chExt cx="1299175" cy="751250"/>
          </a:xfrm>
        </p:grpSpPr>
        <p:sp>
          <p:nvSpPr>
            <p:cNvPr id="114" name="Google Shape;114;p55"/>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5"/>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5"/>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5"/>
          <p:cNvGrpSpPr/>
          <p:nvPr/>
        </p:nvGrpSpPr>
        <p:grpSpPr>
          <a:xfrm>
            <a:off x="-33384" y="24104"/>
            <a:ext cx="9191800" cy="5125321"/>
            <a:chOff x="5820575" y="792900"/>
            <a:chExt cx="1357625" cy="786925"/>
          </a:xfrm>
        </p:grpSpPr>
        <p:sp>
          <p:nvSpPr>
            <p:cNvPr id="118" name="Google Shape;118;p55"/>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5"/>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5"/>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5"/>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55"/>
          <p:cNvGrpSpPr/>
          <p:nvPr/>
        </p:nvGrpSpPr>
        <p:grpSpPr>
          <a:xfrm>
            <a:off x="59" y="24104"/>
            <a:ext cx="9191800" cy="5125321"/>
            <a:chOff x="5820575" y="792900"/>
            <a:chExt cx="1357625" cy="786925"/>
          </a:xfrm>
        </p:grpSpPr>
        <p:sp>
          <p:nvSpPr>
            <p:cNvPr id="123" name="Google Shape;123;p55"/>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5"/>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5"/>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 name="Google Shape;127;p55"/>
          <p:cNvCxnSpPr/>
          <p:nvPr/>
        </p:nvCxnSpPr>
        <p:spPr>
          <a:xfrm>
            <a:off x="2324100" y="-66675"/>
            <a:ext cx="0" cy="2171700"/>
          </a:xfrm>
          <a:prstGeom prst="straightConnector1">
            <a:avLst/>
          </a:prstGeom>
          <a:noFill/>
          <a:ln cap="flat" cmpd="sng" w="28575">
            <a:solidFill>
              <a:srgbClr val="FFFFFF"/>
            </a:solidFill>
            <a:prstDash val="solid"/>
            <a:round/>
            <a:headEnd len="sm" w="sm" type="none"/>
            <a:tailEnd len="sm" w="sm" type="none"/>
          </a:ln>
        </p:spPr>
      </p:cxnSp>
      <p:sp>
        <p:nvSpPr>
          <p:cNvPr id="128" name="Google Shape;128;p55"/>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30" name="Google Shape;130;p55"/>
          <p:cNvSpPr txBox="1"/>
          <p:nvPr>
            <p:ph type="title"/>
          </p:nvPr>
        </p:nvSpPr>
        <p:spPr>
          <a:xfrm>
            <a:off x="-1676400" y="2206575"/>
            <a:ext cx="8001000" cy="39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131" name="Google Shape;131;p55"/>
          <p:cNvSpPr txBox="1"/>
          <p:nvPr>
            <p:ph idx="1" type="subTitle"/>
          </p:nvPr>
        </p:nvSpPr>
        <p:spPr>
          <a:xfrm>
            <a:off x="952500" y="3723425"/>
            <a:ext cx="2743200" cy="50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2" name="Google Shape;132;p55"/>
          <p:cNvSpPr txBox="1"/>
          <p:nvPr>
            <p:ph idx="2" type="title"/>
          </p:nvPr>
        </p:nvSpPr>
        <p:spPr>
          <a:xfrm>
            <a:off x="130250" y="2781250"/>
            <a:ext cx="4387500" cy="76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33" name="Google Shape;133;p5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55"/>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SECTION_TITLE_AND_DESCRIPTION">
    <p:spTree>
      <p:nvGrpSpPr>
        <p:cNvPr id="136" name="Shape 136"/>
        <p:cNvGrpSpPr/>
        <p:nvPr/>
      </p:nvGrpSpPr>
      <p:grpSpPr>
        <a:xfrm>
          <a:off x="0" y="0"/>
          <a:ext cx="0" cy="0"/>
          <a:chOff x="0" y="0"/>
          <a:chExt cx="0" cy="0"/>
        </a:xfrm>
      </p:grpSpPr>
      <p:sp>
        <p:nvSpPr>
          <p:cNvPr id="137" name="Google Shape;137;p56"/>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56"/>
          <p:cNvGrpSpPr/>
          <p:nvPr/>
        </p:nvGrpSpPr>
        <p:grpSpPr>
          <a:xfrm>
            <a:off x="-39710" y="-14172"/>
            <a:ext cx="9252075" cy="5165294"/>
            <a:chOff x="3655900" y="1642950"/>
            <a:chExt cx="1299175" cy="751250"/>
          </a:xfrm>
        </p:grpSpPr>
        <p:sp>
          <p:nvSpPr>
            <p:cNvPr id="139" name="Google Shape;139;p5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56"/>
          <p:cNvGrpSpPr/>
          <p:nvPr/>
        </p:nvGrpSpPr>
        <p:grpSpPr>
          <a:xfrm>
            <a:off x="-33384" y="24104"/>
            <a:ext cx="9191800" cy="5125321"/>
            <a:chOff x="5820575" y="792900"/>
            <a:chExt cx="1357625" cy="786925"/>
          </a:xfrm>
        </p:grpSpPr>
        <p:sp>
          <p:nvSpPr>
            <p:cNvPr id="143" name="Google Shape;143;p5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56"/>
          <p:cNvGrpSpPr/>
          <p:nvPr/>
        </p:nvGrpSpPr>
        <p:grpSpPr>
          <a:xfrm>
            <a:off x="59" y="24104"/>
            <a:ext cx="9191800" cy="5125321"/>
            <a:chOff x="5820575" y="792900"/>
            <a:chExt cx="1357625" cy="786925"/>
          </a:xfrm>
        </p:grpSpPr>
        <p:sp>
          <p:nvSpPr>
            <p:cNvPr id="148" name="Google Shape;148;p5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56"/>
          <p:cNvGrpSpPr/>
          <p:nvPr/>
        </p:nvGrpSpPr>
        <p:grpSpPr>
          <a:xfrm>
            <a:off x="5507067" y="3149473"/>
            <a:ext cx="3636943" cy="1999949"/>
            <a:chOff x="3027300" y="1039700"/>
            <a:chExt cx="639800" cy="351825"/>
          </a:xfrm>
        </p:grpSpPr>
        <p:sp>
          <p:nvSpPr>
            <p:cNvPr id="153" name="Google Shape;153;p56"/>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6"/>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6"/>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6"/>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6"/>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6"/>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6"/>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6"/>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6"/>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6"/>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6"/>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6"/>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6"/>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6"/>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6"/>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6"/>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6"/>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6"/>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6"/>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6"/>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6"/>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6"/>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6"/>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6"/>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6"/>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6"/>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6"/>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6"/>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6"/>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6"/>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6"/>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6"/>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56"/>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186" name="Google Shape;186;p56"/>
          <p:cNvCxnSpPr/>
          <p:nvPr/>
        </p:nvCxnSpPr>
        <p:spPr>
          <a:xfrm>
            <a:off x="6005250" y="-99550"/>
            <a:ext cx="0" cy="429600"/>
          </a:xfrm>
          <a:prstGeom prst="straightConnector1">
            <a:avLst/>
          </a:prstGeom>
          <a:noFill/>
          <a:ln cap="flat" cmpd="sng" w="28575">
            <a:solidFill>
              <a:srgbClr val="FFFFFF"/>
            </a:solidFill>
            <a:prstDash val="solid"/>
            <a:round/>
            <a:headEnd len="sm" w="sm" type="none"/>
            <a:tailEnd len="sm" w="sm" type="none"/>
          </a:ln>
        </p:spPr>
      </p:cxnSp>
      <p:cxnSp>
        <p:nvCxnSpPr>
          <p:cNvPr id="187" name="Google Shape;187;p56"/>
          <p:cNvCxnSpPr/>
          <p:nvPr/>
        </p:nvCxnSpPr>
        <p:spPr>
          <a:xfrm>
            <a:off x="2989350" y="330150"/>
            <a:ext cx="6031800" cy="0"/>
          </a:xfrm>
          <a:prstGeom prst="straightConnector1">
            <a:avLst/>
          </a:prstGeom>
          <a:noFill/>
          <a:ln cap="flat" cmpd="sng" w="28575">
            <a:solidFill>
              <a:srgbClr val="FFFFFF"/>
            </a:solidFill>
            <a:prstDash val="solid"/>
            <a:round/>
            <a:headEnd len="sm" w="sm" type="none"/>
            <a:tailEnd len="sm" w="sm" type="none"/>
          </a:ln>
        </p:spPr>
      </p:cxnSp>
      <p:sp>
        <p:nvSpPr>
          <p:cNvPr id="188" name="Google Shape;188;p56"/>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56"/>
          <p:cNvPicPr preferRelativeResize="0"/>
          <p:nvPr/>
        </p:nvPicPr>
        <p:blipFill rotWithShape="1">
          <a:blip r:embed="rId2">
            <a:alphaModFix/>
          </a:blip>
          <a:srcRect b="0" l="0" r="0" t="0"/>
          <a:stretch/>
        </p:blipFill>
        <p:spPr>
          <a:xfrm>
            <a:off x="-53325" y="-128354"/>
            <a:ext cx="9251902" cy="54864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ONE_COLUMN_TEXT">
    <p:spTree>
      <p:nvGrpSpPr>
        <p:cNvPr id="190" name="Shape 190"/>
        <p:cNvGrpSpPr/>
        <p:nvPr/>
      </p:nvGrpSpPr>
      <p:grpSpPr>
        <a:xfrm>
          <a:off x="0" y="0"/>
          <a:ext cx="0" cy="0"/>
          <a:chOff x="0" y="0"/>
          <a:chExt cx="0" cy="0"/>
        </a:xfrm>
      </p:grpSpPr>
      <p:cxnSp>
        <p:nvCxnSpPr>
          <p:cNvPr id="191" name="Google Shape;191;p57"/>
          <p:cNvCxnSpPr/>
          <p:nvPr/>
        </p:nvCxnSpPr>
        <p:spPr>
          <a:xfrm>
            <a:off x="2989350" y="330150"/>
            <a:ext cx="6031800" cy="0"/>
          </a:xfrm>
          <a:prstGeom prst="straightConnector1">
            <a:avLst/>
          </a:prstGeom>
          <a:noFill/>
          <a:ln cap="flat" cmpd="sng" w="28575">
            <a:solidFill>
              <a:srgbClr val="0F0F4B"/>
            </a:solidFill>
            <a:prstDash val="solid"/>
            <a:round/>
            <a:headEnd len="sm" w="sm" type="none"/>
            <a:tailEnd len="sm" w="sm" type="none"/>
          </a:ln>
        </p:spPr>
      </p:cxnSp>
      <p:cxnSp>
        <p:nvCxnSpPr>
          <p:cNvPr id="192" name="Google Shape;192;p57"/>
          <p:cNvCxnSpPr/>
          <p:nvPr/>
        </p:nvCxnSpPr>
        <p:spPr>
          <a:xfrm>
            <a:off x="6005250" y="-99550"/>
            <a:ext cx="0" cy="429600"/>
          </a:xfrm>
          <a:prstGeom prst="straightConnector1">
            <a:avLst/>
          </a:prstGeom>
          <a:noFill/>
          <a:ln cap="flat" cmpd="sng" w="28575">
            <a:solidFill>
              <a:srgbClr val="0F0F4B"/>
            </a:solidFill>
            <a:prstDash val="solid"/>
            <a:round/>
            <a:headEnd len="sm" w="sm" type="none"/>
            <a:tailEnd len="sm" w="sm" type="none"/>
          </a:ln>
        </p:spPr>
      </p:cxnSp>
      <p:sp>
        <p:nvSpPr>
          <p:cNvPr id="193" name="Google Shape;193;p5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57"/>
          <p:cNvPicPr preferRelativeResize="0"/>
          <p:nvPr/>
        </p:nvPicPr>
        <p:blipFill rotWithShape="1">
          <a:blip r:embed="rId2">
            <a:alphaModFix/>
          </a:blip>
          <a:srcRect b="0" l="0" r="0" t="0"/>
          <a:stretch/>
        </p:blipFill>
        <p:spPr>
          <a:xfrm>
            <a:off x="-53950" y="-19641"/>
            <a:ext cx="9251902" cy="5486482"/>
          </a:xfrm>
          <a:prstGeom prst="rect">
            <a:avLst/>
          </a:prstGeom>
          <a:noFill/>
          <a:ln>
            <a:noFill/>
          </a:ln>
        </p:spPr>
      </p:pic>
      <p:sp>
        <p:nvSpPr>
          <p:cNvPr id="196" name="Google Shape;196;p57"/>
          <p:cNvSpPr txBox="1"/>
          <p:nvPr>
            <p:ph idx="12" type="sldNum"/>
          </p:nvPr>
        </p:nvSpPr>
        <p:spPr>
          <a:xfrm>
            <a:off x="8458144" y="4652968"/>
            <a:ext cx="560400" cy="402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97" name="Google Shape;197;p57"/>
          <p:cNvSpPr txBox="1"/>
          <p:nvPr>
            <p:ph type="title"/>
          </p:nvPr>
        </p:nvSpPr>
        <p:spPr>
          <a:xfrm>
            <a:off x="3300150" y="1008750"/>
            <a:ext cx="5410200" cy="48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F0F4B"/>
              </a:buClr>
              <a:buSzPts val="2400"/>
              <a:buNone/>
              <a:defRPr sz="2400">
                <a:solidFill>
                  <a:srgbClr val="0F0F4B"/>
                </a:solidFill>
              </a:defRPr>
            </a:lvl1pPr>
            <a:lvl2pPr lvl="1" algn="ctr">
              <a:lnSpc>
                <a:spcPct val="100000"/>
              </a:lnSpc>
              <a:spcBef>
                <a:spcPts val="0"/>
              </a:spcBef>
              <a:spcAft>
                <a:spcPts val="0"/>
              </a:spcAft>
              <a:buClr>
                <a:srgbClr val="0F0F4B"/>
              </a:buClr>
              <a:buSzPts val="2800"/>
              <a:buNone/>
              <a:defRPr>
                <a:solidFill>
                  <a:srgbClr val="0F0F4B"/>
                </a:solidFill>
              </a:defRPr>
            </a:lvl2pPr>
            <a:lvl3pPr lvl="2" algn="ctr">
              <a:lnSpc>
                <a:spcPct val="100000"/>
              </a:lnSpc>
              <a:spcBef>
                <a:spcPts val="0"/>
              </a:spcBef>
              <a:spcAft>
                <a:spcPts val="0"/>
              </a:spcAft>
              <a:buClr>
                <a:srgbClr val="0F0F4B"/>
              </a:buClr>
              <a:buSzPts val="2800"/>
              <a:buNone/>
              <a:defRPr>
                <a:solidFill>
                  <a:srgbClr val="0F0F4B"/>
                </a:solidFill>
              </a:defRPr>
            </a:lvl3pPr>
            <a:lvl4pPr lvl="3" algn="ctr">
              <a:lnSpc>
                <a:spcPct val="100000"/>
              </a:lnSpc>
              <a:spcBef>
                <a:spcPts val="0"/>
              </a:spcBef>
              <a:spcAft>
                <a:spcPts val="0"/>
              </a:spcAft>
              <a:buClr>
                <a:srgbClr val="0F0F4B"/>
              </a:buClr>
              <a:buSzPts val="2800"/>
              <a:buNone/>
              <a:defRPr>
                <a:solidFill>
                  <a:srgbClr val="0F0F4B"/>
                </a:solidFill>
              </a:defRPr>
            </a:lvl4pPr>
            <a:lvl5pPr lvl="4" algn="ctr">
              <a:lnSpc>
                <a:spcPct val="100000"/>
              </a:lnSpc>
              <a:spcBef>
                <a:spcPts val="0"/>
              </a:spcBef>
              <a:spcAft>
                <a:spcPts val="0"/>
              </a:spcAft>
              <a:buClr>
                <a:srgbClr val="0F0F4B"/>
              </a:buClr>
              <a:buSzPts val="2800"/>
              <a:buNone/>
              <a:defRPr>
                <a:solidFill>
                  <a:srgbClr val="0F0F4B"/>
                </a:solidFill>
              </a:defRPr>
            </a:lvl5pPr>
            <a:lvl6pPr lvl="5" algn="ctr">
              <a:lnSpc>
                <a:spcPct val="100000"/>
              </a:lnSpc>
              <a:spcBef>
                <a:spcPts val="0"/>
              </a:spcBef>
              <a:spcAft>
                <a:spcPts val="0"/>
              </a:spcAft>
              <a:buClr>
                <a:srgbClr val="0F0F4B"/>
              </a:buClr>
              <a:buSzPts val="2800"/>
              <a:buNone/>
              <a:defRPr>
                <a:solidFill>
                  <a:srgbClr val="0F0F4B"/>
                </a:solidFill>
              </a:defRPr>
            </a:lvl6pPr>
            <a:lvl7pPr lvl="6" algn="ctr">
              <a:lnSpc>
                <a:spcPct val="100000"/>
              </a:lnSpc>
              <a:spcBef>
                <a:spcPts val="0"/>
              </a:spcBef>
              <a:spcAft>
                <a:spcPts val="0"/>
              </a:spcAft>
              <a:buClr>
                <a:srgbClr val="0F0F4B"/>
              </a:buClr>
              <a:buSzPts val="2800"/>
              <a:buNone/>
              <a:defRPr>
                <a:solidFill>
                  <a:srgbClr val="0F0F4B"/>
                </a:solidFill>
              </a:defRPr>
            </a:lvl7pPr>
            <a:lvl8pPr lvl="7" algn="ctr">
              <a:lnSpc>
                <a:spcPct val="100000"/>
              </a:lnSpc>
              <a:spcBef>
                <a:spcPts val="0"/>
              </a:spcBef>
              <a:spcAft>
                <a:spcPts val="0"/>
              </a:spcAft>
              <a:buClr>
                <a:srgbClr val="0F0F4B"/>
              </a:buClr>
              <a:buSzPts val="2800"/>
              <a:buNone/>
              <a:defRPr>
                <a:solidFill>
                  <a:srgbClr val="0F0F4B"/>
                </a:solidFill>
              </a:defRPr>
            </a:lvl8pPr>
            <a:lvl9pPr lvl="8" algn="ctr">
              <a:lnSpc>
                <a:spcPct val="100000"/>
              </a:lnSpc>
              <a:spcBef>
                <a:spcPts val="0"/>
              </a:spcBef>
              <a:spcAft>
                <a:spcPts val="0"/>
              </a:spcAft>
              <a:buClr>
                <a:srgbClr val="0F0F4B"/>
              </a:buClr>
              <a:buSzPts val="2800"/>
              <a:buNone/>
              <a:defRPr>
                <a:solidFill>
                  <a:srgbClr val="0F0F4B"/>
                </a:solidFill>
              </a:defRPr>
            </a:lvl9pPr>
          </a:lstStyle>
          <a:p/>
        </p:txBody>
      </p:sp>
      <p:cxnSp>
        <p:nvCxnSpPr>
          <p:cNvPr id="198" name="Google Shape;198;p57"/>
          <p:cNvCxnSpPr/>
          <p:nvPr/>
        </p:nvCxnSpPr>
        <p:spPr>
          <a:xfrm rot="10800000">
            <a:off x="5044150"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199" name="Google Shape;199;p57"/>
          <p:cNvCxnSpPr/>
          <p:nvPr/>
        </p:nvCxnSpPr>
        <p:spPr>
          <a:xfrm rot="10800000">
            <a:off x="4756000" y="4781550"/>
            <a:ext cx="576300" cy="0"/>
          </a:xfrm>
          <a:prstGeom prst="straightConnector1">
            <a:avLst/>
          </a:prstGeom>
          <a:noFill/>
          <a:ln cap="flat" cmpd="sng" w="28575">
            <a:solidFill>
              <a:srgbClr val="0F0F4B"/>
            </a:solidFill>
            <a:prstDash val="solid"/>
            <a:round/>
            <a:headEnd len="sm" w="sm" type="none"/>
            <a:tailEnd len="sm" w="sm" type="none"/>
          </a:ln>
        </p:spPr>
      </p:cxnSp>
      <p:cxnSp>
        <p:nvCxnSpPr>
          <p:cNvPr id="200" name="Google Shape;200;p57"/>
          <p:cNvCxnSpPr/>
          <p:nvPr/>
        </p:nvCxnSpPr>
        <p:spPr>
          <a:xfrm rot="10800000">
            <a:off x="2219325" y="4781475"/>
            <a:ext cx="0" cy="428700"/>
          </a:xfrm>
          <a:prstGeom prst="straightConnector1">
            <a:avLst/>
          </a:prstGeom>
          <a:noFill/>
          <a:ln cap="flat" cmpd="sng" w="28575">
            <a:solidFill>
              <a:srgbClr val="0F0F4B"/>
            </a:solidFill>
            <a:prstDash val="solid"/>
            <a:round/>
            <a:headEnd len="sm" w="sm" type="none"/>
            <a:tailEnd len="sm" w="sm" type="none"/>
          </a:ln>
        </p:spPr>
      </p:cxnSp>
      <p:cxnSp>
        <p:nvCxnSpPr>
          <p:cNvPr id="201" name="Google Shape;201;p57"/>
          <p:cNvCxnSpPr/>
          <p:nvPr/>
        </p:nvCxnSpPr>
        <p:spPr>
          <a:xfrm rot="10800000">
            <a:off x="1931175" y="4781550"/>
            <a:ext cx="576300" cy="0"/>
          </a:xfrm>
          <a:prstGeom prst="straightConnector1">
            <a:avLst/>
          </a:prstGeom>
          <a:noFill/>
          <a:ln cap="flat" cmpd="sng" w="28575">
            <a:solidFill>
              <a:srgbClr val="0F0F4B"/>
            </a:solidFill>
            <a:prstDash val="solid"/>
            <a:round/>
            <a:headEnd len="sm" w="sm" type="none"/>
            <a:tailEnd len="sm" w="sm" type="none"/>
          </a:ln>
        </p:spPr>
      </p:cxnSp>
      <p:sp>
        <p:nvSpPr>
          <p:cNvPr id="202" name="Google Shape;202;p57"/>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7"/>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7"/>
          <p:cNvSpPr txBox="1"/>
          <p:nvPr>
            <p:ph idx="2" type="title"/>
          </p:nvPr>
        </p:nvSpPr>
        <p:spPr>
          <a:xfrm flipH="1">
            <a:off x="1273475"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5" name="Google Shape;205;p57"/>
          <p:cNvSpPr txBox="1"/>
          <p:nvPr>
            <p:ph idx="3" type="title"/>
          </p:nvPr>
        </p:nvSpPr>
        <p:spPr>
          <a:xfrm flipH="1">
            <a:off x="4098250" y="2786850"/>
            <a:ext cx="18918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6" name="Google Shape;206;p57"/>
          <p:cNvSpPr txBox="1"/>
          <p:nvPr>
            <p:ph idx="1" type="subTitle"/>
          </p:nvPr>
        </p:nvSpPr>
        <p:spPr>
          <a:xfrm flipH="1">
            <a:off x="1226025"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207" name="Google Shape;207;p57"/>
          <p:cNvSpPr txBox="1"/>
          <p:nvPr>
            <p:ph idx="4" type="subTitle"/>
          </p:nvPr>
        </p:nvSpPr>
        <p:spPr>
          <a:xfrm flipH="1">
            <a:off x="4050850" y="3054250"/>
            <a:ext cx="1986600" cy="29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Unica One"/>
              <a:buNone/>
              <a:defRPr b="1" i="0" sz="2800" u="none" cap="none" strike="noStrike">
                <a:solidFill>
                  <a:schemeClr val="dk1"/>
                </a:solidFill>
                <a:latin typeface="Unica One"/>
                <a:ea typeface="Unica One"/>
                <a:cs typeface="Unica One"/>
                <a:sym typeface="Unica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8"/>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1pPr>
            <a:lvl2pPr indent="-304800" lvl="1" marL="9144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2pPr>
            <a:lvl3pPr indent="-304800" lvl="2" marL="13716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3pPr>
            <a:lvl4pPr indent="-304800" lvl="3" marL="18288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4pPr>
            <a:lvl5pPr indent="-304800" lvl="4" marL="22860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5pPr>
            <a:lvl6pPr indent="-304800" lvl="5" marL="27432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6pPr>
            <a:lvl7pPr indent="-304800" lvl="6" marL="32004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7pPr>
            <a:lvl8pPr indent="-304800" lvl="7" marL="3657600" marR="0" rtl="0" algn="l">
              <a:lnSpc>
                <a:spcPct val="100000"/>
              </a:lnSpc>
              <a:spcBef>
                <a:spcPts val="1600"/>
              </a:spcBef>
              <a:spcAft>
                <a:spcPts val="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8pPr>
            <a:lvl9pPr indent="-304800" lvl="8" marL="4114800" marR="0" rtl="0" algn="l">
              <a:lnSpc>
                <a:spcPct val="100000"/>
              </a:lnSpc>
              <a:spcBef>
                <a:spcPts val="1600"/>
              </a:spcBef>
              <a:spcAft>
                <a:spcPts val="1600"/>
              </a:spcAft>
              <a:buClr>
                <a:schemeClr val="dk2"/>
              </a:buClr>
              <a:buSzPts val="1200"/>
              <a:buFont typeface="Scope One"/>
              <a:buChar char="■"/>
              <a:defRPr b="0" i="0" sz="1200" u="none" cap="none" strike="noStrike">
                <a:solidFill>
                  <a:schemeClr val="dk2"/>
                </a:solidFill>
                <a:latin typeface="Scope One"/>
                <a:ea typeface="Scope One"/>
                <a:cs typeface="Scope One"/>
                <a:sym typeface="Scope One"/>
              </a:defRPr>
            </a:lvl9pPr>
          </a:lstStyle>
          <a:p/>
        </p:txBody>
      </p:sp>
      <p:sp>
        <p:nvSpPr>
          <p:cNvPr id="8" name="Google Shape;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drive.google.com/file/d/1KDGmuSUq_1zFo8i78yvq4arNsfuscfNd/view" TargetMode="External"/><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1.png"/><Relationship Id="rId5" Type="http://schemas.openxmlformats.org/officeDocument/2006/relationships/hyperlink" Target="https://oceancolor.gsfc.nasa.gov/data/overview/" TargetMode="External"/><Relationship Id="rId6" Type="http://schemas.openxmlformats.org/officeDocument/2006/relationships/hyperlink" Target="https://oceancolor.gsfc.nasa.gov/about/missions/aqua/" TargetMode="External"/><Relationship Id="rId7" Type="http://schemas.openxmlformats.org/officeDocument/2006/relationships/hyperlink" Target="https://distantjob.com/blog/vr-programming/" TargetMode="External"/><Relationship Id="rId8"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thenighthunte.github.io/The-Hackdown/" TargetMode="External"/><Relationship Id="rId4" Type="http://schemas.openxmlformats.org/officeDocument/2006/relationships/hyperlink" Target="https://ocean-nasa.netlify.ap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
          <p:cNvSpPr txBox="1"/>
          <p:nvPr>
            <p:ph type="ctrTitle"/>
          </p:nvPr>
        </p:nvSpPr>
        <p:spPr>
          <a:xfrm>
            <a:off x="2704650" y="1306650"/>
            <a:ext cx="3418500" cy="142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a:t>HYCEAN</a:t>
            </a:r>
            <a:endParaRPr/>
          </a:p>
        </p:txBody>
      </p:sp>
      <p:sp>
        <p:nvSpPr>
          <p:cNvPr id="2313" name="Google Shape;2313;p1"/>
          <p:cNvSpPr txBox="1"/>
          <p:nvPr>
            <p:ph idx="1" type="subTitle"/>
          </p:nvPr>
        </p:nvSpPr>
        <p:spPr>
          <a:xfrm>
            <a:off x="355300" y="1696750"/>
            <a:ext cx="2573100" cy="67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V</a:t>
            </a:r>
            <a:r>
              <a:rPr lang="es"/>
              <a:t>aldo Rabelais DjatsaKantsa</a:t>
            </a:r>
            <a:endParaRPr/>
          </a:p>
          <a:p>
            <a:pPr indent="0" lvl="0" marL="0" rtl="0" algn="l">
              <a:lnSpc>
                <a:spcPct val="100000"/>
              </a:lnSpc>
              <a:spcBef>
                <a:spcPts val="0"/>
              </a:spcBef>
              <a:spcAft>
                <a:spcPts val="0"/>
              </a:spcAft>
              <a:buSzPts val="1400"/>
              <a:buNone/>
            </a:pPr>
            <a:r>
              <a:rPr lang="es"/>
              <a:t>Student in Artificial Intelligence (AI)</a:t>
            </a:r>
            <a:endParaRPr/>
          </a:p>
        </p:txBody>
      </p:sp>
      <p:grpSp>
        <p:nvGrpSpPr>
          <p:cNvPr id="2314" name="Google Shape;2314;p1"/>
          <p:cNvGrpSpPr/>
          <p:nvPr/>
        </p:nvGrpSpPr>
        <p:grpSpPr>
          <a:xfrm rot="-7560219">
            <a:off x="7848300" y="-261019"/>
            <a:ext cx="1746097" cy="1763524"/>
            <a:chOff x="1977150" y="891025"/>
            <a:chExt cx="255500" cy="258050"/>
          </a:xfrm>
        </p:grpSpPr>
        <p:sp>
          <p:nvSpPr>
            <p:cNvPr id="2315" name="Google Shape;2315;p1"/>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4" name="Google Shape;2354;p1"/>
          <p:cNvGrpSpPr/>
          <p:nvPr/>
        </p:nvGrpSpPr>
        <p:grpSpPr>
          <a:xfrm>
            <a:off x="8" y="4246413"/>
            <a:ext cx="1956593" cy="897079"/>
            <a:chOff x="1807600" y="2503350"/>
            <a:chExt cx="934425" cy="428425"/>
          </a:xfrm>
        </p:grpSpPr>
        <p:sp>
          <p:nvSpPr>
            <p:cNvPr id="2355" name="Google Shape;2355;p1"/>
            <p:cNvSpPr/>
            <p:nvPr/>
          </p:nvSpPr>
          <p:spPr>
            <a:xfrm>
              <a:off x="1936550" y="2606050"/>
              <a:ext cx="778725" cy="325725"/>
            </a:xfrm>
            <a:custGeom>
              <a:rect b="b" l="l" r="r" t="t"/>
              <a:pathLst>
                <a:path extrusionOk="0" fill="none" h="13029" w="31149">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cap="flat" cmpd="sng" w="9525">
              <a:solidFill>
                <a:srgbClr val="DCDCDC"/>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
            <p:cNvSpPr/>
            <p:nvPr/>
          </p:nvSpPr>
          <p:spPr>
            <a:xfrm>
              <a:off x="2617850" y="2549775"/>
              <a:ext cx="88925" cy="74775"/>
            </a:xfrm>
            <a:custGeom>
              <a:rect b="b" l="l" r="r" t="t"/>
              <a:pathLst>
                <a:path extrusionOk="0" h="2991" w="3557">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
            <p:cNvSpPr/>
            <p:nvPr/>
          </p:nvSpPr>
          <p:spPr>
            <a:xfrm>
              <a:off x="2620125" y="2549775"/>
              <a:ext cx="86650" cy="44525"/>
            </a:xfrm>
            <a:custGeom>
              <a:rect b="b" l="l" r="r" t="t"/>
              <a:pathLst>
                <a:path extrusionOk="0" h="1781" w="3466">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
            <p:cNvSpPr/>
            <p:nvPr/>
          </p:nvSpPr>
          <p:spPr>
            <a:xfrm>
              <a:off x="2684600" y="2588625"/>
              <a:ext cx="34675" cy="39800"/>
            </a:xfrm>
            <a:custGeom>
              <a:rect b="b" l="l" r="r" t="t"/>
              <a:pathLst>
                <a:path extrusionOk="0" h="1592" w="1387">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
            <p:cNvSpPr/>
            <p:nvPr/>
          </p:nvSpPr>
          <p:spPr>
            <a:xfrm>
              <a:off x="2705825" y="2606775"/>
              <a:ext cx="18975" cy="25050"/>
            </a:xfrm>
            <a:custGeom>
              <a:rect b="b" l="l" r="r" t="t"/>
              <a:pathLst>
                <a:path extrusionOk="0" h="1002" w="759">
                  <a:moveTo>
                    <a:pt x="537" y="1"/>
                  </a:moveTo>
                  <a:lnTo>
                    <a:pt x="0" y="866"/>
                  </a:lnTo>
                  <a:lnTo>
                    <a:pt x="222" y="1001"/>
                  </a:lnTo>
                  <a:lnTo>
                    <a:pt x="759" y="140"/>
                  </a:lnTo>
                  <a:lnTo>
                    <a:pt x="537" y="1"/>
                  </a:lnTo>
                  <a:close/>
                </a:path>
              </a:pathLst>
            </a:custGeom>
            <a:solidFill>
              <a:srgbClr val="DB1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
            <p:cNvSpPr/>
            <p:nvPr/>
          </p:nvSpPr>
          <p:spPr>
            <a:xfrm>
              <a:off x="2711350" y="2610275"/>
              <a:ext cx="28525" cy="33850"/>
            </a:xfrm>
            <a:custGeom>
              <a:rect b="b" l="l" r="r" t="t"/>
              <a:pathLst>
                <a:path extrusionOk="0" h="1354" w="1141">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
            <p:cNvSpPr/>
            <p:nvPr/>
          </p:nvSpPr>
          <p:spPr>
            <a:xfrm>
              <a:off x="2684600" y="2588625"/>
              <a:ext cx="55275" cy="35925"/>
            </a:xfrm>
            <a:custGeom>
              <a:rect b="b" l="l" r="r" t="t"/>
              <a:pathLst>
                <a:path extrusionOk="0" h="1437" w="2211">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
            <p:cNvSpPr/>
            <p:nvPr/>
          </p:nvSpPr>
          <p:spPr>
            <a:xfrm>
              <a:off x="2726625" y="2634050"/>
              <a:ext cx="325" cy="325"/>
            </a:xfrm>
            <a:custGeom>
              <a:rect b="b" l="l" r="r" t="t"/>
              <a:pathLst>
                <a:path extrusionOk="0" h="13" w="13">
                  <a:moveTo>
                    <a:pt x="1" y="0"/>
                  </a:moveTo>
                  <a:lnTo>
                    <a:pt x="13" y="13"/>
                  </a:lnTo>
                  <a:lnTo>
                    <a:pt x="13" y="13"/>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
            <p:cNvSpPr/>
            <p:nvPr/>
          </p:nvSpPr>
          <p:spPr>
            <a:xfrm>
              <a:off x="2628100" y="2552200"/>
              <a:ext cx="30175" cy="43600"/>
            </a:xfrm>
            <a:custGeom>
              <a:rect b="b" l="l" r="r" t="t"/>
              <a:pathLst>
                <a:path extrusionOk="0" h="1744" w="1207">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
            <p:cNvSpPr/>
            <p:nvPr/>
          </p:nvSpPr>
          <p:spPr>
            <a:xfrm>
              <a:off x="2630675" y="2552175"/>
              <a:ext cx="27600" cy="43550"/>
            </a:xfrm>
            <a:custGeom>
              <a:rect b="b" l="l" r="r" t="t"/>
              <a:pathLst>
                <a:path extrusionOk="0" h="1742" w="1104">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
            <p:cNvSpPr/>
            <p:nvPr/>
          </p:nvSpPr>
          <p:spPr>
            <a:xfrm>
              <a:off x="2604025" y="2604625"/>
              <a:ext cx="69225" cy="73025"/>
            </a:xfrm>
            <a:custGeom>
              <a:rect b="b" l="l" r="r" t="t"/>
              <a:pathLst>
                <a:path extrusionOk="0" fill="none" h="2921" w="2769">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
            <p:cNvSpPr/>
            <p:nvPr/>
          </p:nvSpPr>
          <p:spPr>
            <a:xfrm>
              <a:off x="2610775" y="2608725"/>
              <a:ext cx="30575" cy="49225"/>
            </a:xfrm>
            <a:custGeom>
              <a:rect b="b" l="l" r="r" t="t"/>
              <a:pathLst>
                <a:path extrusionOk="0" fill="none" h="1969" w="1223">
                  <a:moveTo>
                    <a:pt x="1" y="1969"/>
                  </a:moveTo>
                  <a:lnTo>
                    <a:pt x="1223"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
            <p:cNvSpPr/>
            <p:nvPr/>
          </p:nvSpPr>
          <p:spPr>
            <a:xfrm>
              <a:off x="2618475" y="2613450"/>
              <a:ext cx="30675" cy="49325"/>
            </a:xfrm>
            <a:custGeom>
              <a:rect b="b" l="l" r="r" t="t"/>
              <a:pathLst>
                <a:path extrusionOk="0" fill="none" h="1973" w="1227">
                  <a:moveTo>
                    <a:pt x="0" y="1973"/>
                  </a:moveTo>
                  <a:lnTo>
                    <a:pt x="1227" y="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
            <p:cNvSpPr/>
            <p:nvPr/>
          </p:nvSpPr>
          <p:spPr>
            <a:xfrm>
              <a:off x="2626275" y="2618250"/>
              <a:ext cx="30575" cy="49350"/>
            </a:xfrm>
            <a:custGeom>
              <a:rect b="b" l="l" r="r" t="t"/>
              <a:pathLst>
                <a:path extrusionOk="0" fill="none" h="1974" w="1223">
                  <a:moveTo>
                    <a:pt x="0" y="1973"/>
                  </a:moveTo>
                  <a:lnTo>
                    <a:pt x="1222"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
            <p:cNvSpPr/>
            <p:nvPr/>
          </p:nvSpPr>
          <p:spPr>
            <a:xfrm>
              <a:off x="2633950" y="2623175"/>
              <a:ext cx="30675" cy="49250"/>
            </a:xfrm>
            <a:custGeom>
              <a:rect b="b" l="l" r="r" t="t"/>
              <a:pathLst>
                <a:path extrusionOk="0" fill="none" h="1970" w="1227">
                  <a:moveTo>
                    <a:pt x="1" y="1969"/>
                  </a:moveTo>
                  <a:lnTo>
                    <a:pt x="1227" y="1"/>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
            <p:cNvSpPr/>
            <p:nvPr/>
          </p:nvSpPr>
          <p:spPr>
            <a:xfrm>
              <a:off x="2608950" y="2645225"/>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
            <p:cNvSpPr/>
            <p:nvPr/>
          </p:nvSpPr>
          <p:spPr>
            <a:xfrm>
              <a:off x="2613975" y="2637025"/>
              <a:ext cx="39275" cy="24225"/>
            </a:xfrm>
            <a:custGeom>
              <a:rect b="b" l="l" r="r" t="t"/>
              <a:pathLst>
                <a:path extrusionOk="0" fill="none" h="969" w="1571">
                  <a:moveTo>
                    <a:pt x="0" y="0"/>
                  </a:moveTo>
                  <a:lnTo>
                    <a:pt x="1571"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
            <p:cNvSpPr/>
            <p:nvPr/>
          </p:nvSpPr>
          <p:spPr>
            <a:xfrm>
              <a:off x="2619100" y="2628825"/>
              <a:ext cx="39075" cy="24225"/>
            </a:xfrm>
            <a:custGeom>
              <a:rect b="b" l="l" r="r" t="t"/>
              <a:pathLst>
                <a:path extrusionOk="0" fill="none" h="969" w="1563">
                  <a:moveTo>
                    <a:pt x="0" y="0"/>
                  </a:moveTo>
                  <a:lnTo>
                    <a:pt x="1562"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
            <p:cNvSpPr/>
            <p:nvPr/>
          </p:nvSpPr>
          <p:spPr>
            <a:xfrm>
              <a:off x="2624225" y="2620625"/>
              <a:ext cx="39075" cy="24425"/>
            </a:xfrm>
            <a:custGeom>
              <a:rect b="b" l="l" r="r" t="t"/>
              <a:pathLst>
                <a:path extrusionOk="0" fill="none" h="977" w="1563">
                  <a:moveTo>
                    <a:pt x="0" y="0"/>
                  </a:moveTo>
                  <a:lnTo>
                    <a:pt x="1562" y="976"/>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
            <p:cNvSpPr/>
            <p:nvPr/>
          </p:nvSpPr>
          <p:spPr>
            <a:xfrm>
              <a:off x="2629250" y="2612425"/>
              <a:ext cx="39175" cy="24425"/>
            </a:xfrm>
            <a:custGeom>
              <a:rect b="b" l="l" r="r" t="t"/>
              <a:pathLst>
                <a:path extrusionOk="0" fill="none" h="977" w="1567">
                  <a:moveTo>
                    <a:pt x="0" y="0"/>
                  </a:moveTo>
                  <a:lnTo>
                    <a:pt x="1566" y="976"/>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
            <p:cNvSpPr/>
            <p:nvPr/>
          </p:nvSpPr>
          <p:spPr>
            <a:xfrm>
              <a:off x="2652100" y="2607300"/>
              <a:ext cx="4950" cy="8125"/>
            </a:xfrm>
            <a:custGeom>
              <a:rect b="b" l="l" r="r" t="t"/>
              <a:pathLst>
                <a:path extrusionOk="0" fill="none" h="325" w="198">
                  <a:moveTo>
                    <a:pt x="0" y="324"/>
                  </a:moveTo>
                  <a:lnTo>
                    <a:pt x="197" y="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
            <p:cNvSpPr/>
            <p:nvPr/>
          </p:nvSpPr>
          <p:spPr>
            <a:xfrm>
              <a:off x="2666750" y="2503350"/>
              <a:ext cx="69225" cy="73100"/>
            </a:xfrm>
            <a:custGeom>
              <a:rect b="b" l="l" r="r" t="t"/>
              <a:pathLst>
                <a:path extrusionOk="0" fill="none" h="2924" w="2769">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
            <p:cNvSpPr/>
            <p:nvPr/>
          </p:nvSpPr>
          <p:spPr>
            <a:xfrm>
              <a:off x="2673525" y="2507550"/>
              <a:ext cx="30575" cy="49225"/>
            </a:xfrm>
            <a:custGeom>
              <a:rect b="b" l="l" r="r" t="t"/>
              <a:pathLst>
                <a:path extrusionOk="0" fill="none" h="1969" w="1223">
                  <a:moveTo>
                    <a:pt x="1222" y="0"/>
                  </a:moveTo>
                  <a:lnTo>
                    <a:pt x="0" y="1969"/>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
            <p:cNvSpPr/>
            <p:nvPr/>
          </p:nvSpPr>
          <p:spPr>
            <a:xfrm>
              <a:off x="2681200" y="2512375"/>
              <a:ext cx="30700" cy="49325"/>
            </a:xfrm>
            <a:custGeom>
              <a:rect b="b" l="l" r="r" t="t"/>
              <a:pathLst>
                <a:path extrusionOk="0" fill="none" h="1973" w="1228">
                  <a:moveTo>
                    <a:pt x="1227" y="0"/>
                  </a:moveTo>
                  <a:lnTo>
                    <a:pt x="1" y="1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
            <p:cNvSpPr/>
            <p:nvPr/>
          </p:nvSpPr>
          <p:spPr>
            <a:xfrm>
              <a:off x="2689100" y="2517175"/>
              <a:ext cx="30475" cy="49250"/>
            </a:xfrm>
            <a:custGeom>
              <a:rect b="b" l="l" r="r" t="t"/>
              <a:pathLst>
                <a:path extrusionOk="0" fill="none" h="1970" w="1219">
                  <a:moveTo>
                    <a:pt x="1219" y="1"/>
                  </a:moveTo>
                  <a:lnTo>
                    <a:pt x="1" y="1969"/>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
            <p:cNvSpPr/>
            <p:nvPr/>
          </p:nvSpPr>
          <p:spPr>
            <a:xfrm>
              <a:off x="2696800" y="2522000"/>
              <a:ext cx="30575" cy="49325"/>
            </a:xfrm>
            <a:custGeom>
              <a:rect b="b" l="l" r="r" t="t"/>
              <a:pathLst>
                <a:path extrusionOk="0" fill="none" h="1973" w="1223">
                  <a:moveTo>
                    <a:pt x="1222" y="1"/>
                  </a:moveTo>
                  <a:lnTo>
                    <a:pt x="0" y="1973"/>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
            <p:cNvSpPr/>
            <p:nvPr/>
          </p:nvSpPr>
          <p:spPr>
            <a:xfrm>
              <a:off x="2691875" y="2511550"/>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
            <p:cNvSpPr/>
            <p:nvPr/>
          </p:nvSpPr>
          <p:spPr>
            <a:xfrm>
              <a:off x="2686750" y="2519750"/>
              <a:ext cx="39175" cy="24225"/>
            </a:xfrm>
            <a:custGeom>
              <a:rect b="b" l="l" r="r" t="t"/>
              <a:pathLst>
                <a:path extrusionOk="0" fill="none" h="969" w="1567">
                  <a:moveTo>
                    <a:pt x="0" y="0"/>
                  </a:moveTo>
                  <a:lnTo>
                    <a:pt x="1567" y="968"/>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
            <p:cNvSpPr/>
            <p:nvPr/>
          </p:nvSpPr>
          <p:spPr>
            <a:xfrm>
              <a:off x="2681625" y="2527950"/>
              <a:ext cx="39275" cy="24325"/>
            </a:xfrm>
            <a:custGeom>
              <a:rect b="b" l="l" r="r" t="t"/>
              <a:pathLst>
                <a:path extrusionOk="0" fill="none" h="973" w="1571">
                  <a:moveTo>
                    <a:pt x="0" y="0"/>
                  </a:moveTo>
                  <a:lnTo>
                    <a:pt x="1571"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
            <p:cNvSpPr/>
            <p:nvPr/>
          </p:nvSpPr>
          <p:spPr>
            <a:xfrm>
              <a:off x="2676700" y="2536150"/>
              <a:ext cx="39075" cy="24325"/>
            </a:xfrm>
            <a:custGeom>
              <a:rect b="b" l="l" r="r" t="t"/>
              <a:pathLst>
                <a:path extrusionOk="0" fill="none" h="973" w="1563">
                  <a:moveTo>
                    <a:pt x="1" y="0"/>
                  </a:moveTo>
                  <a:lnTo>
                    <a:pt x="1563"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
            <p:cNvSpPr/>
            <p:nvPr/>
          </p:nvSpPr>
          <p:spPr>
            <a:xfrm>
              <a:off x="2671575" y="2544350"/>
              <a:ext cx="39075" cy="24325"/>
            </a:xfrm>
            <a:custGeom>
              <a:rect b="b" l="l" r="r" t="t"/>
              <a:pathLst>
                <a:path extrusionOk="0" fill="none" h="973" w="1563">
                  <a:moveTo>
                    <a:pt x="1" y="0"/>
                  </a:moveTo>
                  <a:lnTo>
                    <a:pt x="1563" y="972"/>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
            <p:cNvSpPr/>
            <p:nvPr/>
          </p:nvSpPr>
          <p:spPr>
            <a:xfrm>
              <a:off x="2679375" y="2563525"/>
              <a:ext cx="5050" cy="8025"/>
            </a:xfrm>
            <a:custGeom>
              <a:rect b="b" l="l" r="r" t="t"/>
              <a:pathLst>
                <a:path extrusionOk="0" fill="none" h="321" w="202">
                  <a:moveTo>
                    <a:pt x="201" y="0"/>
                  </a:moveTo>
                  <a:lnTo>
                    <a:pt x="0" y="320"/>
                  </a:lnTo>
                </a:path>
              </a:pathLst>
            </a:custGeom>
            <a:noFill/>
            <a:ln cap="flat" cmpd="sng" w="95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
            <p:cNvSpPr/>
            <p:nvPr/>
          </p:nvSpPr>
          <p:spPr>
            <a:xfrm>
              <a:off x="2730325" y="2628725"/>
              <a:ext cx="11700" cy="7200"/>
            </a:xfrm>
            <a:custGeom>
              <a:rect b="b" l="l" r="r" t="t"/>
              <a:pathLst>
                <a:path extrusionOk="0" fill="none" h="288" w="468">
                  <a:moveTo>
                    <a:pt x="0" y="0"/>
                  </a:moveTo>
                  <a:lnTo>
                    <a:pt x="468" y="287"/>
                  </a:lnTo>
                </a:path>
              </a:pathLst>
            </a:custGeom>
            <a:noFill/>
            <a:ln cap="flat" cmpd="sng" w="9525">
              <a:solidFill>
                <a:srgbClr val="71717B"/>
              </a:solidFill>
              <a:prstDash val="solid"/>
              <a:miter lim="41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
            <p:cNvSpPr/>
            <p:nvPr/>
          </p:nvSpPr>
          <p:spPr>
            <a:xfrm>
              <a:off x="2641950" y="2590850"/>
              <a:ext cx="23300" cy="15125"/>
            </a:xfrm>
            <a:custGeom>
              <a:rect b="b" l="l" r="r" t="t"/>
              <a:pathLst>
                <a:path extrusionOk="0" h="605" w="932">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
            <p:cNvSpPr/>
            <p:nvPr/>
          </p:nvSpPr>
          <p:spPr>
            <a:xfrm>
              <a:off x="1825425" y="2680375"/>
              <a:ext cx="46875" cy="50150"/>
            </a:xfrm>
            <a:custGeom>
              <a:rect b="b" l="l" r="r" t="t"/>
              <a:pathLst>
                <a:path extrusionOk="0" h="2006" w="1875">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
            <p:cNvSpPr/>
            <p:nvPr/>
          </p:nvSpPr>
          <p:spPr>
            <a:xfrm>
              <a:off x="1825425" y="2680475"/>
              <a:ext cx="46875" cy="50225"/>
            </a:xfrm>
            <a:custGeom>
              <a:rect b="b" l="l" r="r" t="t"/>
              <a:pathLst>
                <a:path extrusionOk="0" h="2009" w="1875">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
            <p:cNvSpPr/>
            <p:nvPr/>
          </p:nvSpPr>
          <p:spPr>
            <a:xfrm>
              <a:off x="1858550" y="2663675"/>
              <a:ext cx="144675" cy="143650"/>
            </a:xfrm>
            <a:custGeom>
              <a:rect b="b" l="l" r="r" t="t"/>
              <a:pathLst>
                <a:path extrusionOk="0" h="5746" w="5787">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
            <p:cNvSpPr/>
            <p:nvPr/>
          </p:nvSpPr>
          <p:spPr>
            <a:xfrm>
              <a:off x="1860275" y="2702125"/>
              <a:ext cx="138950" cy="105200"/>
            </a:xfrm>
            <a:custGeom>
              <a:rect b="b" l="l" r="r" t="t"/>
              <a:pathLst>
                <a:path extrusionOk="0" h="4208" w="5558">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
            <p:cNvSpPr/>
            <p:nvPr/>
          </p:nvSpPr>
          <p:spPr>
            <a:xfrm>
              <a:off x="1809025" y="2554325"/>
              <a:ext cx="156050" cy="136625"/>
            </a:xfrm>
            <a:custGeom>
              <a:rect b="b" l="l" r="r" t="t"/>
              <a:pathLst>
                <a:path extrusionOk="0" h="5465" w="6242">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
            <p:cNvSpPr/>
            <p:nvPr/>
          </p:nvSpPr>
          <p:spPr>
            <a:xfrm>
              <a:off x="1822550" y="2568100"/>
              <a:ext cx="137400" cy="127500"/>
            </a:xfrm>
            <a:custGeom>
              <a:rect b="b" l="l" r="r" t="t"/>
              <a:pathLst>
                <a:path extrusionOk="0" h="5100" w="5496">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
            <p:cNvSpPr/>
            <p:nvPr/>
          </p:nvSpPr>
          <p:spPr>
            <a:xfrm>
              <a:off x="1807600" y="2588125"/>
              <a:ext cx="139550" cy="113375"/>
            </a:xfrm>
            <a:custGeom>
              <a:rect b="b" l="l" r="r" t="t"/>
              <a:pathLst>
                <a:path extrusionOk="0" h="4535" w="5582">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
            <p:cNvSpPr/>
            <p:nvPr/>
          </p:nvSpPr>
          <p:spPr>
            <a:xfrm>
              <a:off x="1815800" y="2663325"/>
              <a:ext cx="29850" cy="24575"/>
            </a:xfrm>
            <a:custGeom>
              <a:rect b="b" l="l" r="r" t="t"/>
              <a:pathLst>
                <a:path extrusionOk="0" h="983" w="1194">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
            <p:cNvSpPr/>
            <p:nvPr/>
          </p:nvSpPr>
          <p:spPr>
            <a:xfrm>
              <a:off x="1813425" y="2668575"/>
              <a:ext cx="28425" cy="21000"/>
            </a:xfrm>
            <a:custGeom>
              <a:rect b="b" l="l" r="r" t="t"/>
              <a:pathLst>
                <a:path extrusionOk="0" h="840" w="1137">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
            <p:cNvSpPr/>
            <p:nvPr/>
          </p:nvSpPr>
          <p:spPr>
            <a:xfrm>
              <a:off x="1887000" y="2576025"/>
              <a:ext cx="40350" cy="13650"/>
            </a:xfrm>
            <a:custGeom>
              <a:rect b="b" l="l" r="r" t="t"/>
              <a:pathLst>
                <a:path extrusionOk="0" h="546" w="1614">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
            <p:cNvSpPr/>
            <p:nvPr/>
          </p:nvSpPr>
          <p:spPr>
            <a:xfrm>
              <a:off x="2028825" y="2623325"/>
              <a:ext cx="41025" cy="40250"/>
            </a:xfrm>
            <a:custGeom>
              <a:rect b="b" l="l" r="r" t="t"/>
              <a:pathLst>
                <a:path extrusionOk="0" h="1610" w="1641">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
            <p:cNvSpPr/>
            <p:nvPr/>
          </p:nvSpPr>
          <p:spPr>
            <a:xfrm>
              <a:off x="2056500" y="2631075"/>
              <a:ext cx="27300" cy="16925"/>
            </a:xfrm>
            <a:custGeom>
              <a:rect b="b" l="l" r="r" t="t"/>
              <a:pathLst>
                <a:path extrusionOk="0" h="677" w="1092">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
            <p:cNvSpPr/>
            <p:nvPr/>
          </p:nvSpPr>
          <p:spPr>
            <a:xfrm>
              <a:off x="2053625" y="2616750"/>
              <a:ext cx="28325" cy="20950"/>
            </a:xfrm>
            <a:custGeom>
              <a:rect b="b" l="l" r="r" t="t"/>
              <a:pathLst>
                <a:path extrusionOk="0" h="838" w="1133">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
            <p:cNvSpPr/>
            <p:nvPr/>
          </p:nvSpPr>
          <p:spPr>
            <a:xfrm>
              <a:off x="2044800" y="2607200"/>
              <a:ext cx="23300" cy="25750"/>
            </a:xfrm>
            <a:custGeom>
              <a:rect b="b" l="l" r="r" t="t"/>
              <a:pathLst>
                <a:path extrusionOk="0" h="1030" w="932">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
            <p:cNvSpPr/>
            <p:nvPr/>
          </p:nvSpPr>
          <p:spPr>
            <a:xfrm>
              <a:off x="2035475" y="2612675"/>
              <a:ext cx="13350" cy="25725"/>
            </a:xfrm>
            <a:custGeom>
              <a:rect b="b" l="l" r="r" t="t"/>
              <a:pathLst>
                <a:path extrusionOk="0" h="1029" w="534">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
            <p:cNvSpPr/>
            <p:nvPr/>
          </p:nvSpPr>
          <p:spPr>
            <a:xfrm>
              <a:off x="2052200" y="2645725"/>
              <a:ext cx="26050" cy="11425"/>
            </a:xfrm>
            <a:custGeom>
              <a:rect b="b" l="l" r="r" t="t"/>
              <a:pathLst>
                <a:path extrusionOk="0" h="457" w="1042">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
            <p:cNvSpPr/>
            <p:nvPr/>
          </p:nvSpPr>
          <p:spPr>
            <a:xfrm>
              <a:off x="2058025" y="2608425"/>
              <a:ext cx="10075" cy="18775"/>
            </a:xfrm>
            <a:custGeom>
              <a:rect b="b" l="l" r="r" t="t"/>
              <a:pathLst>
                <a:path extrusionOk="0" h="751" w="403">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
            <p:cNvSpPr/>
            <p:nvPr/>
          </p:nvSpPr>
          <p:spPr>
            <a:xfrm>
              <a:off x="2045025" y="2613025"/>
              <a:ext cx="5000" cy="9475"/>
            </a:xfrm>
            <a:custGeom>
              <a:rect b="b" l="l" r="r" t="t"/>
              <a:pathLst>
                <a:path extrusionOk="0" h="379" w="20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
            <p:cNvSpPr/>
            <p:nvPr/>
          </p:nvSpPr>
          <p:spPr>
            <a:xfrm>
              <a:off x="2037625" y="2647575"/>
              <a:ext cx="40625" cy="16075"/>
            </a:xfrm>
            <a:custGeom>
              <a:rect b="b" l="l" r="r" t="t"/>
              <a:pathLst>
                <a:path extrusionOk="0" h="643" w="1625">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
            <p:cNvSpPr/>
            <p:nvPr/>
          </p:nvSpPr>
          <p:spPr>
            <a:xfrm>
              <a:off x="2063775" y="2617950"/>
              <a:ext cx="18075" cy="18175"/>
            </a:xfrm>
            <a:custGeom>
              <a:rect b="b" l="l" r="r" t="t"/>
              <a:pathLst>
                <a:path extrusionOk="0" h="727" w="723">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
            <p:cNvSpPr/>
            <p:nvPr/>
          </p:nvSpPr>
          <p:spPr>
            <a:xfrm>
              <a:off x="2067975" y="2632300"/>
              <a:ext cx="15825" cy="13875"/>
            </a:xfrm>
            <a:custGeom>
              <a:rect b="b" l="l" r="r" t="t"/>
              <a:pathLst>
                <a:path extrusionOk="0" h="555" w="633">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
            <p:cNvSpPr/>
            <p:nvPr/>
          </p:nvSpPr>
          <p:spPr>
            <a:xfrm>
              <a:off x="1978800" y="2639075"/>
              <a:ext cx="58750" cy="49250"/>
            </a:xfrm>
            <a:custGeom>
              <a:rect b="b" l="l" r="r" t="t"/>
              <a:pathLst>
                <a:path extrusionOk="0" h="1970" w="235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
            <p:cNvSpPr/>
            <p:nvPr/>
          </p:nvSpPr>
          <p:spPr>
            <a:xfrm>
              <a:off x="1978800" y="2661925"/>
              <a:ext cx="58750" cy="26550"/>
            </a:xfrm>
            <a:custGeom>
              <a:rect b="b" l="l" r="r" t="t"/>
              <a:pathLst>
                <a:path extrusionOk="0" h="1062" w="235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
            <p:cNvSpPr/>
            <p:nvPr/>
          </p:nvSpPr>
          <p:spPr>
            <a:xfrm>
              <a:off x="2022450" y="2639175"/>
              <a:ext cx="350" cy="750"/>
            </a:xfrm>
            <a:custGeom>
              <a:rect b="b" l="l" r="r" t="t"/>
              <a:pathLst>
                <a:path extrusionOk="0" h="30" w="14">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
            <p:cNvSpPr/>
            <p:nvPr/>
          </p:nvSpPr>
          <p:spPr>
            <a:xfrm>
              <a:off x="2021850" y="2634975"/>
              <a:ext cx="25125" cy="33525"/>
            </a:xfrm>
            <a:custGeom>
              <a:rect b="b" l="l" r="r" t="t"/>
              <a:pathLst>
                <a:path extrusionOk="0" h="1341" w="1005">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
            <p:cNvSpPr/>
            <p:nvPr/>
          </p:nvSpPr>
          <p:spPr>
            <a:xfrm>
              <a:off x="2025950" y="2635150"/>
              <a:ext cx="21025" cy="33400"/>
            </a:xfrm>
            <a:custGeom>
              <a:rect b="b" l="l" r="r" t="t"/>
              <a:pathLst>
                <a:path extrusionOk="0" h="1336" w="841">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
            <p:cNvSpPr/>
            <p:nvPr/>
          </p:nvSpPr>
          <p:spPr>
            <a:xfrm>
              <a:off x="1871050" y="2639950"/>
              <a:ext cx="174400" cy="172900"/>
            </a:xfrm>
            <a:custGeom>
              <a:rect b="b" l="l" r="r" t="t"/>
              <a:pathLst>
                <a:path extrusionOk="0" h="6916" w="6976">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
            <p:cNvSpPr/>
            <p:nvPr/>
          </p:nvSpPr>
          <p:spPr>
            <a:xfrm>
              <a:off x="1871675" y="2639900"/>
              <a:ext cx="146500" cy="70025"/>
            </a:xfrm>
            <a:custGeom>
              <a:rect b="b" l="l" r="r" t="t"/>
              <a:pathLst>
                <a:path extrusionOk="0" h="2801" w="586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
            <p:cNvSpPr/>
            <p:nvPr/>
          </p:nvSpPr>
          <p:spPr>
            <a:xfrm>
              <a:off x="2013950" y="2705600"/>
              <a:ext cx="26875" cy="34775"/>
            </a:xfrm>
            <a:custGeom>
              <a:rect b="b" l="l" r="r" t="t"/>
              <a:pathLst>
                <a:path extrusionOk="0" h="1391" w="1075">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
            <p:cNvSpPr/>
            <p:nvPr/>
          </p:nvSpPr>
          <p:spPr>
            <a:xfrm>
              <a:off x="1932550" y="2661525"/>
              <a:ext cx="80600" cy="64075"/>
            </a:xfrm>
            <a:custGeom>
              <a:rect b="b" l="l" r="r" t="t"/>
              <a:pathLst>
                <a:path extrusionOk="0" h="2563" w="3224">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
            <p:cNvSpPr/>
            <p:nvPr/>
          </p:nvSpPr>
          <p:spPr>
            <a:xfrm>
              <a:off x="1936350" y="2716900"/>
              <a:ext cx="15925" cy="14125"/>
            </a:xfrm>
            <a:custGeom>
              <a:rect b="b" l="l" r="r" t="t"/>
              <a:pathLst>
                <a:path extrusionOk="0" h="565" w="637">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
            <p:cNvSpPr/>
            <p:nvPr/>
          </p:nvSpPr>
          <p:spPr>
            <a:xfrm>
              <a:off x="1920775" y="2690225"/>
              <a:ext cx="13350" cy="11750"/>
            </a:xfrm>
            <a:custGeom>
              <a:rect b="b" l="l" r="r" t="t"/>
              <a:pathLst>
                <a:path extrusionOk="0" h="470" w="534">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
            <p:cNvSpPr/>
            <p:nvPr/>
          </p:nvSpPr>
          <p:spPr>
            <a:xfrm>
              <a:off x="1937575" y="2716850"/>
              <a:ext cx="14575" cy="11950"/>
            </a:xfrm>
            <a:custGeom>
              <a:rect b="b" l="l" r="r" t="t"/>
              <a:pathLst>
                <a:path extrusionOk="0" h="478" w="583">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
            <p:cNvSpPr/>
            <p:nvPr/>
          </p:nvSpPr>
          <p:spPr>
            <a:xfrm>
              <a:off x="1921475" y="2690125"/>
              <a:ext cx="12325" cy="10075"/>
            </a:xfrm>
            <a:custGeom>
              <a:rect b="b" l="l" r="r" t="t"/>
              <a:pathLst>
                <a:path extrusionOk="0" h="403" w="493">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
            <p:cNvSpPr/>
            <p:nvPr/>
          </p:nvSpPr>
          <p:spPr>
            <a:xfrm>
              <a:off x="1934500" y="2644200"/>
              <a:ext cx="79275" cy="67150"/>
            </a:xfrm>
            <a:custGeom>
              <a:rect b="b" l="l" r="r" t="t"/>
              <a:pathLst>
                <a:path extrusionOk="0" h="2686" w="3171">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
            <p:cNvSpPr/>
            <p:nvPr/>
          </p:nvSpPr>
          <p:spPr>
            <a:xfrm>
              <a:off x="1941875" y="2707000"/>
              <a:ext cx="19925" cy="19675"/>
            </a:xfrm>
            <a:custGeom>
              <a:rect b="b" l="l" r="r" t="t"/>
              <a:pathLst>
                <a:path extrusionOk="0" h="787" w="797">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
            <p:cNvSpPr/>
            <p:nvPr/>
          </p:nvSpPr>
          <p:spPr>
            <a:xfrm>
              <a:off x="1941875" y="2707000"/>
              <a:ext cx="19100" cy="18725"/>
            </a:xfrm>
            <a:custGeom>
              <a:rect b="b" l="l" r="r" t="t"/>
              <a:pathLst>
                <a:path extrusionOk="0" h="749" w="764">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
            <p:cNvSpPr/>
            <p:nvPr/>
          </p:nvSpPr>
          <p:spPr>
            <a:xfrm>
              <a:off x="1947425" y="2652125"/>
              <a:ext cx="38675" cy="27775"/>
            </a:xfrm>
            <a:custGeom>
              <a:rect b="b" l="l" r="r" t="t"/>
              <a:pathLst>
                <a:path extrusionOk="0" h="1111" w="1547">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
            <p:cNvSpPr/>
            <p:nvPr/>
          </p:nvSpPr>
          <p:spPr>
            <a:xfrm>
              <a:off x="1932750" y="2751775"/>
              <a:ext cx="77950" cy="66400"/>
            </a:xfrm>
            <a:custGeom>
              <a:rect b="b" l="l" r="r" t="t"/>
              <a:pathLst>
                <a:path extrusionOk="0" h="2656" w="3118">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
            <p:cNvSpPr/>
            <p:nvPr/>
          </p:nvSpPr>
          <p:spPr>
            <a:xfrm>
              <a:off x="1969450" y="2752350"/>
              <a:ext cx="31400" cy="26175"/>
            </a:xfrm>
            <a:custGeom>
              <a:rect b="b" l="l" r="r" t="t"/>
              <a:pathLst>
                <a:path extrusionOk="0" h="1047" w="1256">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
            <p:cNvSpPr/>
            <p:nvPr/>
          </p:nvSpPr>
          <p:spPr>
            <a:xfrm>
              <a:off x="1932975" y="2751775"/>
              <a:ext cx="77725" cy="41000"/>
            </a:xfrm>
            <a:custGeom>
              <a:rect b="b" l="l" r="r" t="t"/>
              <a:pathLst>
                <a:path extrusionOk="0" h="1640" w="3109">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
            <p:cNvSpPr/>
            <p:nvPr/>
          </p:nvSpPr>
          <p:spPr>
            <a:xfrm>
              <a:off x="2046450" y="2773550"/>
              <a:ext cx="15800" cy="62475"/>
            </a:xfrm>
            <a:custGeom>
              <a:rect b="b" l="l" r="r" t="t"/>
              <a:pathLst>
                <a:path extrusionOk="0" h="2499" w="632">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
            <p:cNvSpPr/>
            <p:nvPr/>
          </p:nvSpPr>
          <p:spPr>
            <a:xfrm>
              <a:off x="2004000" y="2782800"/>
              <a:ext cx="32125" cy="21350"/>
            </a:xfrm>
            <a:custGeom>
              <a:rect b="b" l="l" r="r" t="t"/>
              <a:pathLst>
                <a:path extrusionOk="0" h="854" w="1285">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
            <p:cNvSpPr/>
            <p:nvPr/>
          </p:nvSpPr>
          <p:spPr>
            <a:xfrm>
              <a:off x="2043775" y="2776600"/>
              <a:ext cx="22475" cy="58450"/>
            </a:xfrm>
            <a:custGeom>
              <a:rect b="b" l="l" r="r" t="t"/>
              <a:pathLst>
                <a:path extrusionOk="0" h="2338" w="899">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
            <p:cNvSpPr/>
            <p:nvPr/>
          </p:nvSpPr>
          <p:spPr>
            <a:xfrm>
              <a:off x="2044000" y="2776775"/>
              <a:ext cx="20525" cy="57500"/>
            </a:xfrm>
            <a:custGeom>
              <a:rect b="b" l="l" r="r" t="t"/>
              <a:pathLst>
                <a:path extrusionOk="0" h="2300" w="821">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
            <p:cNvSpPr/>
            <p:nvPr/>
          </p:nvSpPr>
          <p:spPr>
            <a:xfrm>
              <a:off x="1865400" y="2779375"/>
              <a:ext cx="43500" cy="33925"/>
            </a:xfrm>
            <a:custGeom>
              <a:rect b="b" l="l" r="r" t="t"/>
              <a:pathLst>
                <a:path extrusionOk="0" h="1357" w="174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
            <p:cNvSpPr/>
            <p:nvPr/>
          </p:nvSpPr>
          <p:spPr>
            <a:xfrm>
              <a:off x="1872075" y="2802775"/>
              <a:ext cx="14775" cy="27375"/>
            </a:xfrm>
            <a:custGeom>
              <a:rect b="b" l="l" r="r" t="t"/>
              <a:pathLst>
                <a:path extrusionOk="0" h="1095" w="591">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
            <p:cNvSpPr/>
            <p:nvPr/>
          </p:nvSpPr>
          <p:spPr>
            <a:xfrm>
              <a:off x="1885500" y="2806050"/>
              <a:ext cx="11725" cy="30275"/>
            </a:xfrm>
            <a:custGeom>
              <a:rect b="b" l="l" r="r" t="t"/>
              <a:pathLst>
                <a:path extrusionOk="0" h="1211" w="469">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
            <p:cNvSpPr/>
            <p:nvPr/>
          </p:nvSpPr>
          <p:spPr>
            <a:xfrm>
              <a:off x="1893800" y="2800725"/>
              <a:ext cx="19400" cy="28850"/>
            </a:xfrm>
            <a:custGeom>
              <a:rect b="b" l="l" r="r" t="t"/>
              <a:pathLst>
                <a:path extrusionOk="0" h="1154" w="776">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
            <p:cNvSpPr/>
            <p:nvPr/>
          </p:nvSpPr>
          <p:spPr>
            <a:xfrm>
              <a:off x="1894325" y="2789450"/>
              <a:ext cx="24425" cy="20675"/>
            </a:xfrm>
            <a:custGeom>
              <a:rect b="b" l="l" r="r" t="t"/>
              <a:pathLst>
                <a:path extrusionOk="0" h="827" w="977">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
            <p:cNvSpPr/>
            <p:nvPr/>
          </p:nvSpPr>
          <p:spPr>
            <a:xfrm>
              <a:off x="1860900" y="2794050"/>
              <a:ext cx="21450" cy="23650"/>
            </a:xfrm>
            <a:custGeom>
              <a:rect b="b" l="l" r="r" t="t"/>
              <a:pathLst>
                <a:path extrusionOk="0" h="946" w="858">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
            <p:cNvSpPr/>
            <p:nvPr/>
          </p:nvSpPr>
          <p:spPr>
            <a:xfrm>
              <a:off x="1895025" y="2780425"/>
              <a:ext cx="23825" cy="29775"/>
            </a:xfrm>
            <a:custGeom>
              <a:rect b="b" l="l" r="r" t="t"/>
              <a:pathLst>
                <a:path extrusionOk="0" h="1191" w="953">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
            <p:cNvSpPr/>
            <p:nvPr/>
          </p:nvSpPr>
          <p:spPr>
            <a:xfrm>
              <a:off x="1903550" y="2806425"/>
              <a:ext cx="9450" cy="23150"/>
            </a:xfrm>
            <a:custGeom>
              <a:rect b="b" l="l" r="r" t="t"/>
              <a:pathLst>
                <a:path extrusionOk="0" h="926" w="378">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
            <p:cNvSpPr/>
            <p:nvPr/>
          </p:nvSpPr>
          <p:spPr>
            <a:xfrm>
              <a:off x="1874625" y="2813150"/>
              <a:ext cx="11000" cy="17000"/>
            </a:xfrm>
            <a:custGeom>
              <a:rect b="b" l="l" r="r" t="t"/>
              <a:pathLst>
                <a:path extrusionOk="0" h="680" w="44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
            <p:cNvSpPr/>
            <p:nvPr/>
          </p:nvSpPr>
          <p:spPr>
            <a:xfrm>
              <a:off x="1863975" y="2811100"/>
              <a:ext cx="10800" cy="6675"/>
            </a:xfrm>
            <a:custGeom>
              <a:rect b="b" l="l" r="r" t="t"/>
              <a:pathLst>
                <a:path extrusionOk="0" h="267" w="432">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
            <p:cNvSpPr/>
            <p:nvPr/>
          </p:nvSpPr>
          <p:spPr>
            <a:xfrm>
              <a:off x="1888175" y="2812725"/>
              <a:ext cx="8825" cy="23600"/>
            </a:xfrm>
            <a:custGeom>
              <a:rect b="b" l="l" r="r" t="t"/>
              <a:pathLst>
                <a:path extrusionOk="0" h="944" w="353">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
            <p:cNvSpPr/>
            <p:nvPr/>
          </p:nvSpPr>
          <p:spPr>
            <a:xfrm>
              <a:off x="1865625" y="2694850"/>
              <a:ext cx="43900" cy="80375"/>
            </a:xfrm>
            <a:custGeom>
              <a:rect b="b" l="l" r="r" t="t"/>
              <a:pathLst>
                <a:path extrusionOk="0" h="3215" w="1756">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
            <p:cNvSpPr/>
            <p:nvPr/>
          </p:nvSpPr>
          <p:spPr>
            <a:xfrm>
              <a:off x="1880800" y="2694900"/>
              <a:ext cx="28725" cy="79100"/>
            </a:xfrm>
            <a:custGeom>
              <a:rect b="b" l="l" r="r" t="t"/>
              <a:pathLst>
                <a:path extrusionOk="0" h="3164" w="1149">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
            <p:cNvSpPr/>
            <p:nvPr/>
          </p:nvSpPr>
          <p:spPr>
            <a:xfrm>
              <a:off x="1866950" y="2720050"/>
              <a:ext cx="16625" cy="33350"/>
            </a:xfrm>
            <a:custGeom>
              <a:rect b="b" l="l" r="r" t="t"/>
              <a:pathLst>
                <a:path extrusionOk="0" h="1334" w="665">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
            <p:cNvSpPr/>
            <p:nvPr/>
          </p:nvSpPr>
          <p:spPr>
            <a:xfrm>
              <a:off x="1866950" y="2772950"/>
              <a:ext cx="37350" cy="13600"/>
            </a:xfrm>
            <a:custGeom>
              <a:rect b="b" l="l" r="r" t="t"/>
              <a:pathLst>
                <a:path extrusionOk="0" h="544" w="1494">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
            <p:cNvSpPr/>
            <p:nvPr/>
          </p:nvSpPr>
          <p:spPr>
            <a:xfrm>
              <a:off x="1867675" y="2773225"/>
              <a:ext cx="36500" cy="10200"/>
            </a:xfrm>
            <a:custGeom>
              <a:rect b="b" l="l" r="r" t="t"/>
              <a:pathLst>
                <a:path extrusionOk="0" h="408" w="146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
            <p:cNvSpPr/>
            <p:nvPr/>
          </p:nvSpPr>
          <p:spPr>
            <a:xfrm>
              <a:off x="1992925" y="2710800"/>
              <a:ext cx="93525" cy="54725"/>
            </a:xfrm>
            <a:custGeom>
              <a:rect b="b" l="l" r="r" t="t"/>
              <a:pathLst>
                <a:path extrusionOk="0" h="2189" w="3741">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
            <p:cNvSpPr/>
            <p:nvPr/>
          </p:nvSpPr>
          <p:spPr>
            <a:xfrm>
              <a:off x="2046050" y="2711350"/>
              <a:ext cx="31700" cy="16950"/>
            </a:xfrm>
            <a:custGeom>
              <a:rect b="b" l="l" r="r" t="t"/>
              <a:pathLst>
                <a:path extrusionOk="0" h="678" w="1268">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
            <p:cNvSpPr/>
            <p:nvPr/>
          </p:nvSpPr>
          <p:spPr>
            <a:xfrm>
              <a:off x="1992925" y="2710800"/>
              <a:ext cx="93525" cy="26600"/>
            </a:xfrm>
            <a:custGeom>
              <a:rect b="b" l="l" r="r" t="t"/>
              <a:pathLst>
                <a:path extrusionOk="0" h="1064" w="3741">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
            <p:cNvSpPr/>
            <p:nvPr/>
          </p:nvSpPr>
          <p:spPr>
            <a:xfrm>
              <a:off x="2076075" y="2718275"/>
              <a:ext cx="67375" cy="62875"/>
            </a:xfrm>
            <a:custGeom>
              <a:rect b="b" l="l" r="r" t="t"/>
              <a:pathLst>
                <a:path extrusionOk="0" h="2515" w="2695">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
            <p:cNvSpPr/>
            <p:nvPr/>
          </p:nvSpPr>
          <p:spPr>
            <a:xfrm>
              <a:off x="2083250" y="2718275"/>
              <a:ext cx="60300" cy="62075"/>
            </a:xfrm>
            <a:custGeom>
              <a:rect b="b" l="l" r="r" t="t"/>
              <a:pathLst>
                <a:path extrusionOk="0" h="2483" w="2412">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
            <p:cNvSpPr/>
            <p:nvPr/>
          </p:nvSpPr>
          <p:spPr>
            <a:xfrm>
              <a:off x="2125175" y="2721550"/>
              <a:ext cx="22375" cy="58450"/>
            </a:xfrm>
            <a:custGeom>
              <a:rect b="b" l="l" r="r" t="t"/>
              <a:pathLst>
                <a:path extrusionOk="0" h="2338" w="895">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
            <p:cNvSpPr/>
            <p:nvPr/>
          </p:nvSpPr>
          <p:spPr>
            <a:xfrm>
              <a:off x="2125375" y="2721400"/>
              <a:ext cx="20850" cy="57125"/>
            </a:xfrm>
            <a:custGeom>
              <a:rect b="b" l="l" r="r" t="t"/>
              <a:pathLst>
                <a:path extrusionOk="0" h="2285" w="834">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
            <p:cNvSpPr/>
            <p:nvPr/>
          </p:nvSpPr>
          <p:spPr>
            <a:xfrm>
              <a:off x="1924975" y="2681725"/>
              <a:ext cx="16525" cy="16300"/>
            </a:xfrm>
            <a:custGeom>
              <a:rect b="b" l="l" r="r" t="t"/>
              <a:pathLst>
                <a:path extrusionOk="0" h="652" w="661">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
            <p:cNvSpPr/>
            <p:nvPr/>
          </p:nvSpPr>
          <p:spPr>
            <a:xfrm>
              <a:off x="1925075" y="2681525"/>
              <a:ext cx="16125" cy="14875"/>
            </a:xfrm>
            <a:custGeom>
              <a:rect b="b" l="l" r="r" t="t"/>
              <a:pathLst>
                <a:path extrusionOk="0" h="595" w="645">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
            <p:cNvSpPr/>
            <p:nvPr/>
          </p:nvSpPr>
          <p:spPr>
            <a:xfrm>
              <a:off x="1960850" y="2687550"/>
              <a:ext cx="10375" cy="6825"/>
            </a:xfrm>
            <a:custGeom>
              <a:rect b="b" l="l" r="r" t="t"/>
              <a:pathLst>
                <a:path extrusionOk="0" h="273" w="415">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
            <p:cNvSpPr/>
            <p:nvPr/>
          </p:nvSpPr>
          <p:spPr>
            <a:xfrm>
              <a:off x="1960850" y="2683425"/>
              <a:ext cx="10675" cy="9025"/>
            </a:xfrm>
            <a:custGeom>
              <a:rect b="b" l="l" r="r" t="t"/>
              <a:pathLst>
                <a:path extrusionOk="0" h="361" w="427">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
            <p:cNvSpPr/>
            <p:nvPr/>
          </p:nvSpPr>
          <p:spPr>
            <a:xfrm>
              <a:off x="1975725" y="2700475"/>
              <a:ext cx="8225" cy="5400"/>
            </a:xfrm>
            <a:custGeom>
              <a:rect b="b" l="l" r="r" t="t"/>
              <a:pathLst>
                <a:path extrusionOk="0" h="216" w="329">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
            <p:cNvSpPr/>
            <p:nvPr/>
          </p:nvSpPr>
          <p:spPr>
            <a:xfrm>
              <a:off x="1975725" y="2697400"/>
              <a:ext cx="8525" cy="7125"/>
            </a:xfrm>
            <a:custGeom>
              <a:rect b="b" l="l" r="r" t="t"/>
              <a:pathLst>
                <a:path extrusionOk="0" h="285" w="341">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
            <p:cNvSpPr/>
            <p:nvPr/>
          </p:nvSpPr>
          <p:spPr>
            <a:xfrm>
              <a:off x="1991500" y="2693925"/>
              <a:ext cx="8225" cy="5475"/>
            </a:xfrm>
            <a:custGeom>
              <a:rect b="b" l="l" r="r" t="t"/>
              <a:pathLst>
                <a:path extrusionOk="0" h="219" w="329">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
            <p:cNvSpPr/>
            <p:nvPr/>
          </p:nvSpPr>
          <p:spPr>
            <a:xfrm>
              <a:off x="1991500" y="2690825"/>
              <a:ext cx="8425" cy="7125"/>
            </a:xfrm>
            <a:custGeom>
              <a:rect b="b" l="l" r="r" t="t"/>
              <a:pathLst>
                <a:path extrusionOk="0" h="285" w="337">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
            <p:cNvSpPr/>
            <p:nvPr/>
          </p:nvSpPr>
          <p:spPr>
            <a:xfrm>
              <a:off x="1985050" y="2677825"/>
              <a:ext cx="10475" cy="6800"/>
            </a:xfrm>
            <a:custGeom>
              <a:rect b="b" l="l" r="r" t="t"/>
              <a:pathLst>
                <a:path extrusionOk="0" h="272" w="419">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
            <p:cNvSpPr/>
            <p:nvPr/>
          </p:nvSpPr>
          <p:spPr>
            <a:xfrm>
              <a:off x="1985050" y="2673675"/>
              <a:ext cx="10675" cy="9025"/>
            </a:xfrm>
            <a:custGeom>
              <a:rect b="b" l="l" r="r" t="t"/>
              <a:pathLst>
                <a:path extrusionOk="0" h="361" w="427">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
            <p:cNvSpPr/>
            <p:nvPr/>
          </p:nvSpPr>
          <p:spPr>
            <a:xfrm>
              <a:off x="1973450" y="2682425"/>
              <a:ext cx="10400" cy="6825"/>
            </a:xfrm>
            <a:custGeom>
              <a:rect b="b" l="l" r="r" t="t"/>
              <a:pathLst>
                <a:path extrusionOk="0" h="273" w="416">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
            <p:cNvSpPr/>
            <p:nvPr/>
          </p:nvSpPr>
          <p:spPr>
            <a:xfrm>
              <a:off x="1973450" y="2678300"/>
              <a:ext cx="10600" cy="9000"/>
            </a:xfrm>
            <a:custGeom>
              <a:rect b="b" l="l" r="r" t="t"/>
              <a:pathLst>
                <a:path extrusionOk="0" h="360" w="424">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
            <p:cNvSpPr/>
            <p:nvPr/>
          </p:nvSpPr>
          <p:spPr>
            <a:xfrm>
              <a:off x="1874325" y="2577875"/>
              <a:ext cx="7725" cy="7700"/>
            </a:xfrm>
            <a:custGeom>
              <a:rect b="b" l="l" r="r" t="t"/>
              <a:pathLst>
                <a:path extrusionOk="0" h="308" w="309">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2" name="Google Shape;2472;p1"/>
          <p:cNvSpPr txBox="1"/>
          <p:nvPr>
            <p:ph idx="1" type="subTitle"/>
          </p:nvPr>
        </p:nvSpPr>
        <p:spPr>
          <a:xfrm>
            <a:off x="3334950" y="3151275"/>
            <a:ext cx="2157900" cy="74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Winnie Uyen Nguyen</a:t>
            </a:r>
            <a:endParaRPr/>
          </a:p>
          <a:p>
            <a:pPr indent="0" lvl="0" marL="0" rtl="0" algn="ctr">
              <a:lnSpc>
                <a:spcPct val="100000"/>
              </a:lnSpc>
              <a:spcBef>
                <a:spcPts val="0"/>
              </a:spcBef>
              <a:spcAft>
                <a:spcPts val="0"/>
              </a:spcAft>
              <a:buSzPts val="1400"/>
              <a:buNone/>
            </a:pPr>
            <a:r>
              <a:rPr lang="es"/>
              <a:t>Optical Engineer</a:t>
            </a:r>
            <a:endParaRPr/>
          </a:p>
        </p:txBody>
      </p:sp>
      <p:sp>
        <p:nvSpPr>
          <p:cNvPr id="2473" name="Google Shape;2473;p1"/>
          <p:cNvSpPr txBox="1"/>
          <p:nvPr>
            <p:ph idx="1" type="subTitle"/>
          </p:nvPr>
        </p:nvSpPr>
        <p:spPr>
          <a:xfrm>
            <a:off x="770500" y="2853938"/>
            <a:ext cx="2157900" cy="2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Angela Mareike Drust</a:t>
            </a:r>
            <a:endParaRPr/>
          </a:p>
          <a:p>
            <a:pPr indent="0" lvl="0" marL="0" rtl="0" algn="l">
              <a:lnSpc>
                <a:spcPct val="100000"/>
              </a:lnSpc>
              <a:spcBef>
                <a:spcPts val="0"/>
              </a:spcBef>
              <a:spcAft>
                <a:spcPts val="0"/>
              </a:spcAft>
              <a:buSzPts val="1400"/>
              <a:buNone/>
            </a:pPr>
            <a:r>
              <a:rPr lang="es"/>
              <a:t>Digital MSL</a:t>
            </a:r>
            <a:endParaRPr/>
          </a:p>
        </p:txBody>
      </p:sp>
      <p:sp>
        <p:nvSpPr>
          <p:cNvPr id="2474" name="Google Shape;2474;p1"/>
          <p:cNvSpPr txBox="1"/>
          <p:nvPr>
            <p:ph idx="1" type="subTitle"/>
          </p:nvPr>
        </p:nvSpPr>
        <p:spPr>
          <a:xfrm>
            <a:off x="6271725" y="2201050"/>
            <a:ext cx="2872200" cy="5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Yogitaa Yogitaa</a:t>
            </a:r>
            <a:endParaRPr/>
          </a:p>
          <a:p>
            <a:pPr indent="0" lvl="0" marL="0" rtl="0" algn="l">
              <a:lnSpc>
                <a:spcPct val="100000"/>
              </a:lnSpc>
              <a:spcBef>
                <a:spcPts val="0"/>
              </a:spcBef>
              <a:spcAft>
                <a:spcPts val="0"/>
              </a:spcAft>
              <a:buSzPts val="1400"/>
              <a:buNone/>
            </a:pPr>
            <a:r>
              <a:rPr lang="es"/>
              <a:t>Master’s Student in Optics and Photonics</a:t>
            </a:r>
            <a:endParaRPr/>
          </a:p>
        </p:txBody>
      </p:sp>
      <p:sp>
        <p:nvSpPr>
          <p:cNvPr id="2475" name="Google Shape;2475;p1"/>
          <p:cNvSpPr txBox="1"/>
          <p:nvPr>
            <p:ph idx="1" type="subTitle"/>
          </p:nvPr>
        </p:nvSpPr>
        <p:spPr>
          <a:xfrm>
            <a:off x="5714275" y="1090975"/>
            <a:ext cx="2157900" cy="8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Mathew</a:t>
            </a:r>
            <a:endParaRPr/>
          </a:p>
          <a:p>
            <a:pPr indent="0" lvl="0" marL="0" rtl="0" algn="l">
              <a:lnSpc>
                <a:spcPct val="100000"/>
              </a:lnSpc>
              <a:spcBef>
                <a:spcPts val="0"/>
              </a:spcBef>
              <a:spcAft>
                <a:spcPts val="0"/>
              </a:spcAft>
              <a:buSzPts val="1400"/>
              <a:buNone/>
            </a:pPr>
            <a:r>
              <a:rPr lang="es"/>
              <a:t>Software engineer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g2887961f923_0_77"/>
          <p:cNvSpPr txBox="1"/>
          <p:nvPr>
            <p:ph type="title"/>
          </p:nvPr>
        </p:nvSpPr>
        <p:spPr>
          <a:xfrm>
            <a:off x="3300150" y="330150"/>
            <a:ext cx="5697600" cy="183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6000"/>
              <a:buFont typeface="Arial"/>
              <a:buNone/>
            </a:pPr>
            <a:r>
              <a:rPr lang="es" sz="6000">
                <a:solidFill>
                  <a:srgbClr val="753E93"/>
                </a:solidFill>
              </a:rPr>
              <a:t>THE CHALLENGE</a:t>
            </a:r>
            <a:endParaRPr sz="6000">
              <a:solidFill>
                <a:srgbClr val="753E93"/>
              </a:solidFill>
            </a:endParaRPr>
          </a:p>
          <a:p>
            <a:pPr indent="0" lvl="0" marL="0" rtl="0" algn="r">
              <a:spcBef>
                <a:spcPts val="0"/>
              </a:spcBef>
              <a:spcAft>
                <a:spcPts val="0"/>
              </a:spcAft>
              <a:buClr>
                <a:schemeClr val="dk1"/>
              </a:buClr>
              <a:buSzPts val="6000"/>
              <a:buFont typeface="Arial"/>
              <a:buNone/>
            </a:pPr>
            <a:r>
              <a:rPr lang="es" sz="6000">
                <a:solidFill>
                  <a:srgbClr val="753E93"/>
                </a:solidFill>
              </a:rPr>
              <a:t>OCEAN GARDENS</a:t>
            </a:r>
            <a:endParaRPr/>
          </a:p>
        </p:txBody>
      </p:sp>
      <p:sp>
        <p:nvSpPr>
          <p:cNvPr id="2481" name="Google Shape;2481;g2887961f923_0_77"/>
          <p:cNvSpPr txBox="1"/>
          <p:nvPr>
            <p:ph idx="4294967295" type="title"/>
          </p:nvPr>
        </p:nvSpPr>
        <p:spPr>
          <a:xfrm>
            <a:off x="142300" y="2295000"/>
            <a:ext cx="5202300" cy="31323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200">
                <a:solidFill>
                  <a:schemeClr val="lt1"/>
                </a:solidFill>
                <a:latin typeface="Comfortaa SemiBold"/>
                <a:ea typeface="Comfortaa SemiBold"/>
                <a:cs typeface="Comfortaa SemiBold"/>
                <a:sym typeface="Comfortaa SemiBold"/>
              </a:rPr>
              <a:t>Phytoplankton</a:t>
            </a:r>
            <a:r>
              <a:rPr b="0" lang="es" sz="1200">
                <a:solidFill>
                  <a:schemeClr val="lt1"/>
                </a:solidFill>
                <a:latin typeface="Comfortaa SemiBold"/>
                <a:ea typeface="Comfortaa SemiBold"/>
                <a:cs typeface="Comfortaa SemiBold"/>
                <a:sym typeface="Comfortaa SemiBold"/>
              </a:rPr>
              <a:t> wellbeing is of existential importance to our whole interconnected ecosystems - including human survival. Not only does phytoplankton produce about 50% of the worlds oxygen</a:t>
            </a:r>
            <a:r>
              <a:rPr b="0" baseline="30000" lang="es" sz="1000">
                <a:solidFill>
                  <a:schemeClr val="lt1"/>
                </a:solidFill>
                <a:latin typeface="Comfortaa SemiBold"/>
                <a:ea typeface="Comfortaa SemiBold"/>
                <a:cs typeface="Comfortaa SemiBold"/>
                <a:sym typeface="Comfortaa SemiBold"/>
              </a:rPr>
              <a:t>1</a:t>
            </a:r>
            <a:r>
              <a:rPr b="0" lang="es" sz="1200">
                <a:solidFill>
                  <a:schemeClr val="lt1"/>
                </a:solidFill>
                <a:latin typeface="Comfortaa SemiBold"/>
                <a:ea typeface="Comfortaa SemiBold"/>
                <a:cs typeface="Comfortaa SemiBold"/>
                <a:sym typeface="Comfortaa SemiBold"/>
              </a:rPr>
              <a:t>, it also transforms and thereby binds carbon dioxide, nitrogen and silica, its biomass is also the ocean food chains starting point and its remains are carried ashore by the ocean winds to fertilize vast landscapes. Our oceans are at risk. This can be mitigated by fostering knowledge about Phytoplankton which may lead to loving admiration and the </a:t>
            </a:r>
            <a:r>
              <a:rPr b="0" lang="es" sz="1200">
                <a:solidFill>
                  <a:schemeClr val="lt1"/>
                </a:solidFill>
                <a:latin typeface="Comfortaa SemiBold"/>
                <a:ea typeface="Comfortaa SemiBold"/>
                <a:cs typeface="Comfortaa SemiBold"/>
                <a:sym typeface="Comfortaa SemiBold"/>
              </a:rPr>
              <a:t>wish</a:t>
            </a:r>
            <a:r>
              <a:rPr b="0" lang="es" sz="1200">
                <a:solidFill>
                  <a:schemeClr val="lt1"/>
                </a:solidFill>
                <a:latin typeface="Comfortaa SemiBold"/>
                <a:ea typeface="Comfortaa SemiBold"/>
                <a:cs typeface="Comfortaa SemiBold"/>
                <a:sym typeface="Comfortaa SemiBold"/>
              </a:rPr>
              <a:t> to safeguard phytoplankton and its major habitat - our oceans. Therefore we started to create an immersive experience </a:t>
            </a:r>
            <a:r>
              <a:rPr b="0" lang="es" sz="1200">
                <a:solidFill>
                  <a:schemeClr val="lt1"/>
                </a:solidFill>
                <a:latin typeface="Comfortaa SemiBold"/>
                <a:ea typeface="Comfortaa SemiBold"/>
                <a:cs typeface="Comfortaa SemiBold"/>
                <a:sym typeface="Comfortaa SemiBold"/>
              </a:rPr>
              <a:t>accessible</a:t>
            </a:r>
            <a:r>
              <a:rPr b="0" lang="es" sz="1200">
                <a:solidFill>
                  <a:schemeClr val="lt1"/>
                </a:solidFill>
                <a:latin typeface="Comfortaa SemiBold"/>
                <a:ea typeface="Comfortaa SemiBold"/>
                <a:cs typeface="Comfortaa SemiBold"/>
                <a:sym typeface="Comfortaa SemiBold"/>
              </a:rPr>
              <a:t> to everyone be it young or old showcasing the beauty and usefulness of Phytoplankton.</a:t>
            </a:r>
            <a:endParaRPr b="0" sz="1200">
              <a:solidFill>
                <a:schemeClr val="lt1"/>
              </a:solidFill>
              <a:latin typeface="Comfortaa SemiBold"/>
              <a:ea typeface="Comfortaa SemiBold"/>
              <a:cs typeface="Comfortaa SemiBold"/>
              <a:sym typeface="Comfortaa SemiBold"/>
            </a:endParaRPr>
          </a:p>
          <a:p>
            <a:pPr indent="0" lvl="0" marL="0" rtl="0" algn="l">
              <a:spcBef>
                <a:spcPts val="0"/>
              </a:spcBef>
              <a:spcAft>
                <a:spcPts val="0"/>
              </a:spcAft>
              <a:buClr>
                <a:schemeClr val="dk1"/>
              </a:buClr>
              <a:buSzPts val="1100"/>
              <a:buFont typeface="Arial"/>
              <a:buNone/>
            </a:pPr>
            <a:r>
              <a:t/>
            </a:r>
            <a:endParaRPr b="0" sz="800">
              <a:solidFill>
                <a:schemeClr val="lt1"/>
              </a:solidFill>
              <a:latin typeface="Scope One"/>
              <a:ea typeface="Scope One"/>
              <a:cs typeface="Scope One"/>
              <a:sym typeface="Scope One"/>
            </a:endParaRPr>
          </a:p>
          <a:p>
            <a:pPr indent="0" lvl="0" marL="0" rtl="0" algn="l">
              <a:spcBef>
                <a:spcPts val="0"/>
              </a:spcBef>
              <a:spcAft>
                <a:spcPts val="0"/>
              </a:spcAft>
              <a:buClr>
                <a:schemeClr val="dk1"/>
              </a:buClr>
              <a:buSzPts val="1100"/>
              <a:buFont typeface="Arial"/>
              <a:buNone/>
            </a:pPr>
            <a:r>
              <a:rPr b="0" lang="es" sz="800">
                <a:solidFill>
                  <a:schemeClr val="lt1"/>
                </a:solidFill>
                <a:latin typeface="Comfortaa SemiBold"/>
                <a:ea typeface="Comfortaa SemiBold"/>
                <a:cs typeface="Comfortaa SemiBold"/>
                <a:sym typeface="Comfortaa SemiBold"/>
              </a:rPr>
              <a:t>1 https://oceanservice.noaa.gov/facts/ocean-oxygen.html</a:t>
            </a:r>
            <a:endParaRPr b="0" sz="800">
              <a:solidFill>
                <a:schemeClr val="lt1"/>
              </a:solidFill>
              <a:latin typeface="Comfortaa SemiBold"/>
              <a:ea typeface="Comfortaa SemiBold"/>
              <a:cs typeface="Comfortaa SemiBold"/>
              <a:sym typeface="Comforta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grpSp>
        <p:nvGrpSpPr>
          <p:cNvPr id="2486" name="Google Shape;2486;p2"/>
          <p:cNvGrpSpPr/>
          <p:nvPr/>
        </p:nvGrpSpPr>
        <p:grpSpPr>
          <a:xfrm flipH="1" rot="-3358774">
            <a:off x="7909407" y="3994325"/>
            <a:ext cx="1565759" cy="1465272"/>
            <a:chOff x="1407275" y="964138"/>
            <a:chExt cx="1092300" cy="990748"/>
          </a:xfrm>
        </p:grpSpPr>
        <p:sp>
          <p:nvSpPr>
            <p:cNvPr id="2487" name="Google Shape;2487;p2"/>
            <p:cNvSpPr/>
            <p:nvPr/>
          </p:nvSpPr>
          <p:spPr>
            <a:xfrm>
              <a:off x="1407275" y="964138"/>
              <a:ext cx="1092300" cy="990748"/>
            </a:xfrm>
            <a:custGeom>
              <a:rect b="b" l="l" r="r" t="t"/>
              <a:pathLst>
                <a:path extrusionOk="0" h="7239" w="7981">
                  <a:moveTo>
                    <a:pt x="3985" y="1"/>
                  </a:moveTo>
                  <a:cubicBezTo>
                    <a:pt x="2355" y="1"/>
                    <a:pt x="877" y="1111"/>
                    <a:pt x="472" y="2762"/>
                  </a:cubicBezTo>
                  <a:cubicBezTo>
                    <a:pt x="1" y="4706"/>
                    <a:pt x="1190" y="6662"/>
                    <a:pt x="3134" y="7133"/>
                  </a:cubicBezTo>
                  <a:cubicBezTo>
                    <a:pt x="3422" y="7204"/>
                    <a:pt x="3712" y="7238"/>
                    <a:pt x="3997" y="7238"/>
                  </a:cubicBezTo>
                  <a:cubicBezTo>
                    <a:pt x="5624" y="7238"/>
                    <a:pt x="7103" y="6130"/>
                    <a:pt x="7505" y="4476"/>
                  </a:cubicBezTo>
                  <a:cubicBezTo>
                    <a:pt x="7980" y="2537"/>
                    <a:pt x="6787" y="577"/>
                    <a:pt x="4848" y="105"/>
                  </a:cubicBezTo>
                  <a:cubicBezTo>
                    <a:pt x="4559" y="34"/>
                    <a:pt x="4270" y="1"/>
                    <a:pt x="3985"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
            <p:cNvSpPr/>
            <p:nvPr/>
          </p:nvSpPr>
          <p:spPr>
            <a:xfrm>
              <a:off x="1841677" y="1025041"/>
              <a:ext cx="609038" cy="830071"/>
            </a:xfrm>
            <a:custGeom>
              <a:rect b="b" l="l" r="r" t="t"/>
              <a:pathLst>
                <a:path extrusionOk="0" h="6065" w="4450">
                  <a:moveTo>
                    <a:pt x="2563" y="0"/>
                  </a:moveTo>
                  <a:cubicBezTo>
                    <a:pt x="2539" y="33"/>
                    <a:pt x="2522" y="74"/>
                    <a:pt x="2527" y="115"/>
                  </a:cubicBezTo>
                  <a:cubicBezTo>
                    <a:pt x="2492" y="96"/>
                    <a:pt x="2453" y="87"/>
                    <a:pt x="2414" y="87"/>
                  </a:cubicBezTo>
                  <a:cubicBezTo>
                    <a:pt x="2321" y="87"/>
                    <a:pt x="2228" y="139"/>
                    <a:pt x="2190" y="226"/>
                  </a:cubicBezTo>
                  <a:cubicBezTo>
                    <a:pt x="2158" y="296"/>
                    <a:pt x="2162" y="369"/>
                    <a:pt x="2153" y="443"/>
                  </a:cubicBezTo>
                  <a:cubicBezTo>
                    <a:pt x="2141" y="513"/>
                    <a:pt x="2100" y="595"/>
                    <a:pt x="2035" y="611"/>
                  </a:cubicBezTo>
                  <a:cubicBezTo>
                    <a:pt x="2020" y="615"/>
                    <a:pt x="2006" y="617"/>
                    <a:pt x="1993" y="617"/>
                  </a:cubicBezTo>
                  <a:cubicBezTo>
                    <a:pt x="1859" y="617"/>
                    <a:pt x="1759" y="441"/>
                    <a:pt x="1606" y="441"/>
                  </a:cubicBezTo>
                  <a:cubicBezTo>
                    <a:pt x="1597" y="441"/>
                    <a:pt x="1588" y="442"/>
                    <a:pt x="1579" y="443"/>
                  </a:cubicBezTo>
                  <a:cubicBezTo>
                    <a:pt x="1436" y="464"/>
                    <a:pt x="1292" y="546"/>
                    <a:pt x="1210" y="669"/>
                  </a:cubicBezTo>
                  <a:cubicBezTo>
                    <a:pt x="1145" y="767"/>
                    <a:pt x="1120" y="985"/>
                    <a:pt x="1301" y="985"/>
                  </a:cubicBezTo>
                  <a:cubicBezTo>
                    <a:pt x="1386" y="985"/>
                    <a:pt x="1455" y="900"/>
                    <a:pt x="1538" y="900"/>
                  </a:cubicBezTo>
                  <a:cubicBezTo>
                    <a:pt x="1546" y="900"/>
                    <a:pt x="1554" y="901"/>
                    <a:pt x="1563" y="903"/>
                  </a:cubicBezTo>
                  <a:cubicBezTo>
                    <a:pt x="1702" y="935"/>
                    <a:pt x="1665" y="1042"/>
                    <a:pt x="1588" y="1124"/>
                  </a:cubicBezTo>
                  <a:cubicBezTo>
                    <a:pt x="1460" y="1247"/>
                    <a:pt x="1317" y="1222"/>
                    <a:pt x="1169" y="1267"/>
                  </a:cubicBezTo>
                  <a:cubicBezTo>
                    <a:pt x="1050" y="1304"/>
                    <a:pt x="989" y="1436"/>
                    <a:pt x="866" y="1468"/>
                  </a:cubicBezTo>
                  <a:cubicBezTo>
                    <a:pt x="829" y="1477"/>
                    <a:pt x="780" y="1489"/>
                    <a:pt x="780" y="1526"/>
                  </a:cubicBezTo>
                  <a:cubicBezTo>
                    <a:pt x="780" y="1550"/>
                    <a:pt x="804" y="1567"/>
                    <a:pt x="813" y="1587"/>
                  </a:cubicBezTo>
                  <a:cubicBezTo>
                    <a:pt x="849" y="1632"/>
                    <a:pt x="821" y="1702"/>
                    <a:pt x="772" y="1743"/>
                  </a:cubicBezTo>
                  <a:cubicBezTo>
                    <a:pt x="726" y="1780"/>
                    <a:pt x="665" y="1792"/>
                    <a:pt x="608" y="1813"/>
                  </a:cubicBezTo>
                  <a:cubicBezTo>
                    <a:pt x="554" y="1825"/>
                    <a:pt x="493" y="1854"/>
                    <a:pt x="464" y="1907"/>
                  </a:cubicBezTo>
                  <a:cubicBezTo>
                    <a:pt x="435" y="1965"/>
                    <a:pt x="452" y="2047"/>
                    <a:pt x="505" y="2083"/>
                  </a:cubicBezTo>
                  <a:cubicBezTo>
                    <a:pt x="525" y="2097"/>
                    <a:pt x="549" y="2103"/>
                    <a:pt x="575" y="2103"/>
                  </a:cubicBezTo>
                  <a:cubicBezTo>
                    <a:pt x="674" y="2103"/>
                    <a:pt x="803" y="2017"/>
                    <a:pt x="862" y="1965"/>
                  </a:cubicBezTo>
                  <a:cubicBezTo>
                    <a:pt x="927" y="1903"/>
                    <a:pt x="993" y="1842"/>
                    <a:pt x="1067" y="1776"/>
                  </a:cubicBezTo>
                  <a:cubicBezTo>
                    <a:pt x="1117" y="1729"/>
                    <a:pt x="1175" y="1682"/>
                    <a:pt x="1235" y="1682"/>
                  </a:cubicBezTo>
                  <a:cubicBezTo>
                    <a:pt x="1249" y="1682"/>
                    <a:pt x="1262" y="1685"/>
                    <a:pt x="1276" y="1690"/>
                  </a:cubicBezTo>
                  <a:cubicBezTo>
                    <a:pt x="1305" y="1698"/>
                    <a:pt x="1333" y="1731"/>
                    <a:pt x="1358" y="1755"/>
                  </a:cubicBezTo>
                  <a:cubicBezTo>
                    <a:pt x="1460" y="1866"/>
                    <a:pt x="1563" y="1973"/>
                    <a:pt x="1665" y="2088"/>
                  </a:cubicBezTo>
                  <a:cubicBezTo>
                    <a:pt x="1723" y="2006"/>
                    <a:pt x="1653" y="1895"/>
                    <a:pt x="1592" y="1817"/>
                  </a:cubicBezTo>
                  <a:cubicBezTo>
                    <a:pt x="1609" y="1798"/>
                    <a:pt x="1634" y="1789"/>
                    <a:pt x="1660" y="1789"/>
                  </a:cubicBezTo>
                  <a:cubicBezTo>
                    <a:pt x="1694" y="1789"/>
                    <a:pt x="1730" y="1805"/>
                    <a:pt x="1752" y="1833"/>
                  </a:cubicBezTo>
                  <a:cubicBezTo>
                    <a:pt x="1793" y="1878"/>
                    <a:pt x="1805" y="1944"/>
                    <a:pt x="1817" y="2001"/>
                  </a:cubicBezTo>
                  <a:cubicBezTo>
                    <a:pt x="1834" y="2063"/>
                    <a:pt x="1866" y="2124"/>
                    <a:pt x="1920" y="2149"/>
                  </a:cubicBezTo>
                  <a:cubicBezTo>
                    <a:pt x="1931" y="2154"/>
                    <a:pt x="1942" y="2156"/>
                    <a:pt x="1954" y="2156"/>
                  </a:cubicBezTo>
                  <a:cubicBezTo>
                    <a:pt x="2005" y="2156"/>
                    <a:pt x="2058" y="2117"/>
                    <a:pt x="2051" y="2067"/>
                  </a:cubicBezTo>
                  <a:cubicBezTo>
                    <a:pt x="2039" y="2014"/>
                    <a:pt x="1973" y="1989"/>
                    <a:pt x="1969" y="1944"/>
                  </a:cubicBezTo>
                  <a:cubicBezTo>
                    <a:pt x="1959" y="1896"/>
                    <a:pt x="2010" y="1863"/>
                    <a:pt x="2061" y="1863"/>
                  </a:cubicBezTo>
                  <a:cubicBezTo>
                    <a:pt x="2074" y="1863"/>
                    <a:pt x="2088" y="1865"/>
                    <a:pt x="2100" y="1870"/>
                  </a:cubicBezTo>
                  <a:cubicBezTo>
                    <a:pt x="2158" y="1899"/>
                    <a:pt x="2186" y="1960"/>
                    <a:pt x="2219" y="2014"/>
                  </a:cubicBezTo>
                  <a:cubicBezTo>
                    <a:pt x="2254" y="2065"/>
                    <a:pt x="2301" y="2112"/>
                    <a:pt x="2359" y="2112"/>
                  </a:cubicBezTo>
                  <a:cubicBezTo>
                    <a:pt x="2362" y="2112"/>
                    <a:pt x="2364" y="2112"/>
                    <a:pt x="2367" y="2112"/>
                  </a:cubicBezTo>
                  <a:cubicBezTo>
                    <a:pt x="2421" y="2105"/>
                    <a:pt x="2470" y="2056"/>
                    <a:pt x="2518" y="2056"/>
                  </a:cubicBezTo>
                  <a:cubicBezTo>
                    <a:pt x="2528" y="2056"/>
                    <a:pt x="2537" y="2058"/>
                    <a:pt x="2547" y="2063"/>
                  </a:cubicBezTo>
                  <a:cubicBezTo>
                    <a:pt x="2563" y="2067"/>
                    <a:pt x="2576" y="2083"/>
                    <a:pt x="2584" y="2096"/>
                  </a:cubicBezTo>
                  <a:cubicBezTo>
                    <a:pt x="2625" y="2165"/>
                    <a:pt x="2613" y="2260"/>
                    <a:pt x="2555" y="2317"/>
                  </a:cubicBezTo>
                  <a:cubicBezTo>
                    <a:pt x="2490" y="2379"/>
                    <a:pt x="2449" y="2420"/>
                    <a:pt x="2440" y="2457"/>
                  </a:cubicBezTo>
                  <a:cubicBezTo>
                    <a:pt x="2428" y="2453"/>
                    <a:pt x="2412" y="2440"/>
                    <a:pt x="2404" y="2436"/>
                  </a:cubicBezTo>
                  <a:cubicBezTo>
                    <a:pt x="2349" y="2414"/>
                    <a:pt x="2293" y="2407"/>
                    <a:pt x="2235" y="2407"/>
                  </a:cubicBezTo>
                  <a:cubicBezTo>
                    <a:pt x="2140" y="2407"/>
                    <a:pt x="2043" y="2427"/>
                    <a:pt x="1948" y="2440"/>
                  </a:cubicBezTo>
                  <a:cubicBezTo>
                    <a:pt x="1903" y="2447"/>
                    <a:pt x="1855" y="2452"/>
                    <a:pt x="1808" y="2452"/>
                  </a:cubicBezTo>
                  <a:cubicBezTo>
                    <a:pt x="1694" y="2452"/>
                    <a:pt x="1584" y="2425"/>
                    <a:pt x="1518" y="2338"/>
                  </a:cubicBezTo>
                  <a:cubicBezTo>
                    <a:pt x="1465" y="2272"/>
                    <a:pt x="1440" y="2178"/>
                    <a:pt x="1374" y="2133"/>
                  </a:cubicBezTo>
                  <a:cubicBezTo>
                    <a:pt x="1344" y="2111"/>
                    <a:pt x="1308" y="2103"/>
                    <a:pt x="1271" y="2103"/>
                  </a:cubicBezTo>
                  <a:cubicBezTo>
                    <a:pt x="1209" y="2103"/>
                    <a:pt x="1141" y="2126"/>
                    <a:pt x="1079" y="2149"/>
                  </a:cubicBezTo>
                  <a:cubicBezTo>
                    <a:pt x="890" y="2227"/>
                    <a:pt x="698" y="2301"/>
                    <a:pt x="534" y="2432"/>
                  </a:cubicBezTo>
                  <a:cubicBezTo>
                    <a:pt x="169" y="2707"/>
                    <a:pt x="1" y="3215"/>
                    <a:pt x="115" y="3654"/>
                  </a:cubicBezTo>
                  <a:cubicBezTo>
                    <a:pt x="192" y="3933"/>
                    <a:pt x="416" y="4208"/>
                    <a:pt x="706" y="4208"/>
                  </a:cubicBezTo>
                  <a:cubicBezTo>
                    <a:pt x="710" y="4208"/>
                    <a:pt x="714" y="4208"/>
                    <a:pt x="718" y="4208"/>
                  </a:cubicBezTo>
                  <a:cubicBezTo>
                    <a:pt x="845" y="4208"/>
                    <a:pt x="972" y="4154"/>
                    <a:pt x="1100" y="4134"/>
                  </a:cubicBezTo>
                  <a:cubicBezTo>
                    <a:pt x="1119" y="4131"/>
                    <a:pt x="1139" y="4130"/>
                    <a:pt x="1159" y="4130"/>
                  </a:cubicBezTo>
                  <a:cubicBezTo>
                    <a:pt x="1274" y="4130"/>
                    <a:pt x="1394" y="4172"/>
                    <a:pt x="1436" y="4277"/>
                  </a:cubicBezTo>
                  <a:cubicBezTo>
                    <a:pt x="1469" y="4367"/>
                    <a:pt x="1436" y="4470"/>
                    <a:pt x="1477" y="4556"/>
                  </a:cubicBezTo>
                  <a:cubicBezTo>
                    <a:pt x="1510" y="4638"/>
                    <a:pt x="1604" y="4679"/>
                    <a:pt x="1641" y="4761"/>
                  </a:cubicBezTo>
                  <a:cubicBezTo>
                    <a:pt x="1715" y="4942"/>
                    <a:pt x="1456" y="5126"/>
                    <a:pt x="1506" y="5315"/>
                  </a:cubicBezTo>
                  <a:cubicBezTo>
                    <a:pt x="1522" y="5376"/>
                    <a:pt x="1571" y="5430"/>
                    <a:pt x="1600" y="5491"/>
                  </a:cubicBezTo>
                  <a:cubicBezTo>
                    <a:pt x="1661" y="5639"/>
                    <a:pt x="1571" y="5823"/>
                    <a:pt x="1653" y="5963"/>
                  </a:cubicBezTo>
                  <a:cubicBezTo>
                    <a:pt x="1696" y="6035"/>
                    <a:pt x="1771" y="6065"/>
                    <a:pt x="1853" y="6065"/>
                  </a:cubicBezTo>
                  <a:cubicBezTo>
                    <a:pt x="1958" y="6065"/>
                    <a:pt x="2075" y="6016"/>
                    <a:pt x="2153" y="5942"/>
                  </a:cubicBezTo>
                  <a:cubicBezTo>
                    <a:pt x="2289" y="5807"/>
                    <a:pt x="2363" y="5618"/>
                    <a:pt x="2502" y="5491"/>
                  </a:cubicBezTo>
                  <a:cubicBezTo>
                    <a:pt x="2604" y="5397"/>
                    <a:pt x="2736" y="5343"/>
                    <a:pt x="2822" y="5229"/>
                  </a:cubicBezTo>
                  <a:cubicBezTo>
                    <a:pt x="2957" y="5060"/>
                    <a:pt x="2937" y="4819"/>
                    <a:pt x="3023" y="4618"/>
                  </a:cubicBezTo>
                  <a:cubicBezTo>
                    <a:pt x="3158" y="4302"/>
                    <a:pt x="3535" y="4138"/>
                    <a:pt x="3658" y="3814"/>
                  </a:cubicBezTo>
                  <a:cubicBezTo>
                    <a:pt x="3703" y="3695"/>
                    <a:pt x="3679" y="3519"/>
                    <a:pt x="3556" y="3498"/>
                  </a:cubicBezTo>
                  <a:cubicBezTo>
                    <a:pt x="3544" y="3494"/>
                    <a:pt x="3531" y="3492"/>
                    <a:pt x="3518" y="3492"/>
                  </a:cubicBezTo>
                  <a:cubicBezTo>
                    <a:pt x="3505" y="3492"/>
                    <a:pt x="3490" y="3494"/>
                    <a:pt x="3474" y="3498"/>
                  </a:cubicBezTo>
                  <a:cubicBezTo>
                    <a:pt x="3440" y="3514"/>
                    <a:pt x="3400" y="3523"/>
                    <a:pt x="3361" y="3523"/>
                  </a:cubicBezTo>
                  <a:cubicBezTo>
                    <a:pt x="3329" y="3523"/>
                    <a:pt x="3298" y="3517"/>
                    <a:pt x="3269" y="3506"/>
                  </a:cubicBezTo>
                  <a:cubicBezTo>
                    <a:pt x="3179" y="3469"/>
                    <a:pt x="3101" y="3396"/>
                    <a:pt x="3039" y="3318"/>
                  </a:cubicBezTo>
                  <a:cubicBezTo>
                    <a:pt x="2933" y="3191"/>
                    <a:pt x="2838" y="3047"/>
                    <a:pt x="2769" y="2891"/>
                  </a:cubicBezTo>
                  <a:cubicBezTo>
                    <a:pt x="2719" y="2793"/>
                    <a:pt x="2674" y="2686"/>
                    <a:pt x="2613" y="2600"/>
                  </a:cubicBezTo>
                  <a:lnTo>
                    <a:pt x="2613" y="2600"/>
                  </a:lnTo>
                  <a:cubicBezTo>
                    <a:pt x="2748" y="2690"/>
                    <a:pt x="2834" y="2822"/>
                    <a:pt x="2933" y="2953"/>
                  </a:cubicBezTo>
                  <a:cubicBezTo>
                    <a:pt x="3019" y="3080"/>
                    <a:pt x="3121" y="3195"/>
                    <a:pt x="3232" y="3301"/>
                  </a:cubicBezTo>
                  <a:cubicBezTo>
                    <a:pt x="3269" y="3334"/>
                    <a:pt x="3306" y="3363"/>
                    <a:pt x="3351" y="3367"/>
                  </a:cubicBezTo>
                  <a:cubicBezTo>
                    <a:pt x="3356" y="3368"/>
                    <a:pt x="3362" y="3368"/>
                    <a:pt x="3367" y="3368"/>
                  </a:cubicBezTo>
                  <a:cubicBezTo>
                    <a:pt x="3452" y="3368"/>
                    <a:pt x="3509" y="3276"/>
                    <a:pt x="3548" y="3199"/>
                  </a:cubicBezTo>
                  <a:cubicBezTo>
                    <a:pt x="3580" y="3129"/>
                    <a:pt x="3617" y="3055"/>
                    <a:pt x="3650" y="2977"/>
                  </a:cubicBezTo>
                  <a:cubicBezTo>
                    <a:pt x="3683" y="2895"/>
                    <a:pt x="3720" y="2793"/>
                    <a:pt x="3654" y="2731"/>
                  </a:cubicBezTo>
                  <a:cubicBezTo>
                    <a:pt x="3630" y="2711"/>
                    <a:pt x="3593" y="2703"/>
                    <a:pt x="3572" y="2678"/>
                  </a:cubicBezTo>
                  <a:cubicBezTo>
                    <a:pt x="3519" y="2625"/>
                    <a:pt x="3552" y="2526"/>
                    <a:pt x="3617" y="2498"/>
                  </a:cubicBezTo>
                  <a:cubicBezTo>
                    <a:pt x="3642" y="2485"/>
                    <a:pt x="3670" y="2479"/>
                    <a:pt x="3698" y="2479"/>
                  </a:cubicBezTo>
                  <a:cubicBezTo>
                    <a:pt x="3741" y="2479"/>
                    <a:pt x="3785" y="2491"/>
                    <a:pt x="3822" y="2506"/>
                  </a:cubicBezTo>
                  <a:cubicBezTo>
                    <a:pt x="3990" y="2584"/>
                    <a:pt x="4105" y="2764"/>
                    <a:pt x="4109" y="2949"/>
                  </a:cubicBezTo>
                  <a:cubicBezTo>
                    <a:pt x="4109" y="3039"/>
                    <a:pt x="4089" y="3129"/>
                    <a:pt x="4105" y="3215"/>
                  </a:cubicBezTo>
                  <a:cubicBezTo>
                    <a:pt x="4121" y="3298"/>
                    <a:pt x="4182" y="3388"/>
                    <a:pt x="4267" y="3388"/>
                  </a:cubicBezTo>
                  <a:cubicBezTo>
                    <a:pt x="4270" y="3388"/>
                    <a:pt x="4274" y="3388"/>
                    <a:pt x="4278" y="3387"/>
                  </a:cubicBezTo>
                  <a:cubicBezTo>
                    <a:pt x="4310" y="3383"/>
                    <a:pt x="4339" y="3367"/>
                    <a:pt x="4368" y="3355"/>
                  </a:cubicBezTo>
                  <a:cubicBezTo>
                    <a:pt x="4396" y="3334"/>
                    <a:pt x="4417" y="3305"/>
                    <a:pt x="4442" y="3281"/>
                  </a:cubicBezTo>
                  <a:cubicBezTo>
                    <a:pt x="4442" y="3240"/>
                    <a:pt x="4450" y="3203"/>
                    <a:pt x="4450" y="3162"/>
                  </a:cubicBezTo>
                  <a:cubicBezTo>
                    <a:pt x="4433" y="1805"/>
                    <a:pt x="3679" y="615"/>
                    <a:pt x="2563" y="0"/>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
            <p:cNvSpPr/>
            <p:nvPr/>
          </p:nvSpPr>
          <p:spPr>
            <a:xfrm>
              <a:off x="1467358" y="1512684"/>
              <a:ext cx="405934" cy="356527"/>
            </a:xfrm>
            <a:custGeom>
              <a:rect b="b" l="l" r="r" t="t"/>
              <a:pathLst>
                <a:path extrusionOk="0" h="2605" w="2966">
                  <a:moveTo>
                    <a:pt x="776" y="1"/>
                  </a:moveTo>
                  <a:cubicBezTo>
                    <a:pt x="773" y="1"/>
                    <a:pt x="770" y="1"/>
                    <a:pt x="767" y="1"/>
                  </a:cubicBezTo>
                  <a:cubicBezTo>
                    <a:pt x="718" y="1"/>
                    <a:pt x="677" y="13"/>
                    <a:pt x="644" y="38"/>
                  </a:cubicBezTo>
                  <a:cubicBezTo>
                    <a:pt x="554" y="103"/>
                    <a:pt x="575" y="247"/>
                    <a:pt x="636" y="337"/>
                  </a:cubicBezTo>
                  <a:cubicBezTo>
                    <a:pt x="714" y="452"/>
                    <a:pt x="804" y="526"/>
                    <a:pt x="616" y="591"/>
                  </a:cubicBezTo>
                  <a:cubicBezTo>
                    <a:pt x="590" y="601"/>
                    <a:pt x="563" y="606"/>
                    <a:pt x="536" y="606"/>
                  </a:cubicBezTo>
                  <a:cubicBezTo>
                    <a:pt x="464" y="606"/>
                    <a:pt x="392" y="573"/>
                    <a:pt x="341" y="526"/>
                  </a:cubicBezTo>
                  <a:cubicBezTo>
                    <a:pt x="308" y="493"/>
                    <a:pt x="279" y="468"/>
                    <a:pt x="243" y="440"/>
                  </a:cubicBezTo>
                  <a:cubicBezTo>
                    <a:pt x="173" y="390"/>
                    <a:pt x="91" y="349"/>
                    <a:pt x="1" y="349"/>
                  </a:cubicBezTo>
                  <a:cubicBezTo>
                    <a:pt x="193" y="1272"/>
                    <a:pt x="735" y="2067"/>
                    <a:pt x="1485" y="2588"/>
                  </a:cubicBezTo>
                  <a:cubicBezTo>
                    <a:pt x="1505" y="2584"/>
                    <a:pt x="1526" y="2580"/>
                    <a:pt x="1546" y="2580"/>
                  </a:cubicBezTo>
                  <a:cubicBezTo>
                    <a:pt x="1595" y="2573"/>
                    <a:pt x="1643" y="2570"/>
                    <a:pt x="1692" y="2570"/>
                  </a:cubicBezTo>
                  <a:cubicBezTo>
                    <a:pt x="1864" y="2570"/>
                    <a:pt x="2039" y="2605"/>
                    <a:pt x="2215" y="2605"/>
                  </a:cubicBezTo>
                  <a:cubicBezTo>
                    <a:pt x="2637" y="2600"/>
                    <a:pt x="2965" y="2272"/>
                    <a:pt x="2703" y="1862"/>
                  </a:cubicBezTo>
                  <a:cubicBezTo>
                    <a:pt x="2580" y="1657"/>
                    <a:pt x="2387" y="1538"/>
                    <a:pt x="2227" y="1374"/>
                  </a:cubicBezTo>
                  <a:cubicBezTo>
                    <a:pt x="2108" y="1256"/>
                    <a:pt x="1998" y="1141"/>
                    <a:pt x="1879" y="1022"/>
                  </a:cubicBezTo>
                  <a:cubicBezTo>
                    <a:pt x="1850" y="989"/>
                    <a:pt x="1813" y="956"/>
                    <a:pt x="1764" y="940"/>
                  </a:cubicBezTo>
                  <a:cubicBezTo>
                    <a:pt x="1748" y="935"/>
                    <a:pt x="1731" y="934"/>
                    <a:pt x="1714" y="934"/>
                  </a:cubicBezTo>
                  <a:cubicBezTo>
                    <a:pt x="1686" y="934"/>
                    <a:pt x="1657" y="937"/>
                    <a:pt x="1630" y="937"/>
                  </a:cubicBezTo>
                  <a:cubicBezTo>
                    <a:pt x="1601" y="937"/>
                    <a:pt x="1573" y="933"/>
                    <a:pt x="1551" y="915"/>
                  </a:cubicBezTo>
                  <a:cubicBezTo>
                    <a:pt x="1530" y="899"/>
                    <a:pt x="1522" y="874"/>
                    <a:pt x="1510" y="850"/>
                  </a:cubicBezTo>
                  <a:cubicBezTo>
                    <a:pt x="1464" y="768"/>
                    <a:pt x="1387" y="714"/>
                    <a:pt x="1341" y="636"/>
                  </a:cubicBezTo>
                  <a:cubicBezTo>
                    <a:pt x="1292" y="563"/>
                    <a:pt x="1284" y="460"/>
                    <a:pt x="1264" y="378"/>
                  </a:cubicBezTo>
                  <a:cubicBezTo>
                    <a:pt x="1215" y="163"/>
                    <a:pt x="998" y="1"/>
                    <a:pt x="776" y="1"/>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
            <p:cNvSpPr/>
            <p:nvPr/>
          </p:nvSpPr>
          <p:spPr>
            <a:xfrm>
              <a:off x="1466263" y="1025999"/>
              <a:ext cx="460816" cy="344757"/>
            </a:xfrm>
            <a:custGeom>
              <a:rect b="b" l="l" r="r" t="t"/>
              <a:pathLst>
                <a:path extrusionOk="0" h="2519" w="3367">
                  <a:moveTo>
                    <a:pt x="2774" y="0"/>
                  </a:moveTo>
                  <a:cubicBezTo>
                    <a:pt x="2586" y="0"/>
                    <a:pt x="2402" y="26"/>
                    <a:pt x="2235" y="108"/>
                  </a:cubicBezTo>
                  <a:cubicBezTo>
                    <a:pt x="2142" y="155"/>
                    <a:pt x="2040" y="217"/>
                    <a:pt x="1943" y="217"/>
                  </a:cubicBezTo>
                  <a:cubicBezTo>
                    <a:pt x="1911" y="217"/>
                    <a:pt x="1880" y="211"/>
                    <a:pt x="1850" y="194"/>
                  </a:cubicBezTo>
                  <a:cubicBezTo>
                    <a:pt x="1821" y="178"/>
                    <a:pt x="1796" y="153"/>
                    <a:pt x="1764" y="137"/>
                  </a:cubicBezTo>
                  <a:cubicBezTo>
                    <a:pt x="1742" y="128"/>
                    <a:pt x="1719" y="125"/>
                    <a:pt x="1696" y="125"/>
                  </a:cubicBezTo>
                  <a:cubicBezTo>
                    <a:pt x="1656" y="125"/>
                    <a:pt x="1615" y="136"/>
                    <a:pt x="1575" y="149"/>
                  </a:cubicBezTo>
                  <a:cubicBezTo>
                    <a:pt x="763" y="670"/>
                    <a:pt x="189" y="1507"/>
                    <a:pt x="0" y="2482"/>
                  </a:cubicBezTo>
                  <a:cubicBezTo>
                    <a:pt x="20" y="2508"/>
                    <a:pt x="45" y="2519"/>
                    <a:pt x="73" y="2519"/>
                  </a:cubicBezTo>
                  <a:cubicBezTo>
                    <a:pt x="239" y="2519"/>
                    <a:pt x="517" y="2128"/>
                    <a:pt x="587" y="2044"/>
                  </a:cubicBezTo>
                  <a:cubicBezTo>
                    <a:pt x="636" y="1982"/>
                    <a:pt x="693" y="1921"/>
                    <a:pt x="759" y="1880"/>
                  </a:cubicBezTo>
                  <a:cubicBezTo>
                    <a:pt x="919" y="1785"/>
                    <a:pt x="1161" y="1789"/>
                    <a:pt x="1243" y="1621"/>
                  </a:cubicBezTo>
                  <a:cubicBezTo>
                    <a:pt x="1267" y="1564"/>
                    <a:pt x="1272" y="1498"/>
                    <a:pt x="1304" y="1441"/>
                  </a:cubicBezTo>
                  <a:cubicBezTo>
                    <a:pt x="1324" y="1410"/>
                    <a:pt x="1364" y="1388"/>
                    <a:pt x="1399" y="1388"/>
                  </a:cubicBezTo>
                  <a:cubicBezTo>
                    <a:pt x="1424" y="1388"/>
                    <a:pt x="1446" y="1399"/>
                    <a:pt x="1456" y="1425"/>
                  </a:cubicBezTo>
                  <a:cubicBezTo>
                    <a:pt x="1477" y="1478"/>
                    <a:pt x="1427" y="1531"/>
                    <a:pt x="1440" y="1589"/>
                  </a:cubicBezTo>
                  <a:cubicBezTo>
                    <a:pt x="1451" y="1624"/>
                    <a:pt x="1488" y="1642"/>
                    <a:pt x="1526" y="1642"/>
                  </a:cubicBezTo>
                  <a:cubicBezTo>
                    <a:pt x="1544" y="1642"/>
                    <a:pt x="1563" y="1638"/>
                    <a:pt x="1579" y="1630"/>
                  </a:cubicBezTo>
                  <a:cubicBezTo>
                    <a:pt x="1624" y="1605"/>
                    <a:pt x="1653" y="1548"/>
                    <a:pt x="1678" y="1502"/>
                  </a:cubicBezTo>
                  <a:cubicBezTo>
                    <a:pt x="1612" y="1461"/>
                    <a:pt x="1620" y="1359"/>
                    <a:pt x="1661" y="1297"/>
                  </a:cubicBezTo>
                  <a:cubicBezTo>
                    <a:pt x="1702" y="1232"/>
                    <a:pt x="1764" y="1178"/>
                    <a:pt x="1784" y="1101"/>
                  </a:cubicBezTo>
                  <a:cubicBezTo>
                    <a:pt x="1801" y="1051"/>
                    <a:pt x="1788" y="998"/>
                    <a:pt x="1801" y="949"/>
                  </a:cubicBezTo>
                  <a:cubicBezTo>
                    <a:pt x="1809" y="891"/>
                    <a:pt x="1842" y="846"/>
                    <a:pt x="1846" y="789"/>
                  </a:cubicBezTo>
                  <a:cubicBezTo>
                    <a:pt x="1858" y="732"/>
                    <a:pt x="1837" y="666"/>
                    <a:pt x="1784" y="650"/>
                  </a:cubicBezTo>
                  <a:cubicBezTo>
                    <a:pt x="1779" y="648"/>
                    <a:pt x="1773" y="647"/>
                    <a:pt x="1767" y="647"/>
                  </a:cubicBezTo>
                  <a:cubicBezTo>
                    <a:pt x="1741" y="647"/>
                    <a:pt x="1712" y="659"/>
                    <a:pt x="1686" y="666"/>
                  </a:cubicBezTo>
                  <a:cubicBezTo>
                    <a:pt x="1550" y="723"/>
                    <a:pt x="1415" y="773"/>
                    <a:pt x="1276" y="830"/>
                  </a:cubicBezTo>
                  <a:cubicBezTo>
                    <a:pt x="1326" y="651"/>
                    <a:pt x="1501" y="517"/>
                    <a:pt x="1687" y="517"/>
                  </a:cubicBezTo>
                  <a:cubicBezTo>
                    <a:pt x="1697" y="517"/>
                    <a:pt x="1708" y="517"/>
                    <a:pt x="1719" y="518"/>
                  </a:cubicBezTo>
                  <a:cubicBezTo>
                    <a:pt x="1785" y="522"/>
                    <a:pt x="1849" y="540"/>
                    <a:pt x="1915" y="540"/>
                  </a:cubicBezTo>
                  <a:cubicBezTo>
                    <a:pt x="1926" y="540"/>
                    <a:pt x="1937" y="540"/>
                    <a:pt x="1948" y="539"/>
                  </a:cubicBezTo>
                  <a:cubicBezTo>
                    <a:pt x="2116" y="518"/>
                    <a:pt x="2215" y="326"/>
                    <a:pt x="2375" y="260"/>
                  </a:cubicBezTo>
                  <a:cubicBezTo>
                    <a:pt x="2393" y="252"/>
                    <a:pt x="2415" y="247"/>
                    <a:pt x="2437" y="247"/>
                  </a:cubicBezTo>
                  <a:cubicBezTo>
                    <a:pt x="2474" y="247"/>
                    <a:pt x="2509" y="261"/>
                    <a:pt x="2522" y="297"/>
                  </a:cubicBezTo>
                  <a:cubicBezTo>
                    <a:pt x="2526" y="313"/>
                    <a:pt x="2526" y="330"/>
                    <a:pt x="2522" y="342"/>
                  </a:cubicBezTo>
                  <a:cubicBezTo>
                    <a:pt x="2502" y="432"/>
                    <a:pt x="2432" y="494"/>
                    <a:pt x="2362" y="555"/>
                  </a:cubicBezTo>
                  <a:cubicBezTo>
                    <a:pt x="2297" y="608"/>
                    <a:pt x="2219" y="670"/>
                    <a:pt x="2194" y="752"/>
                  </a:cubicBezTo>
                  <a:cubicBezTo>
                    <a:pt x="2165" y="834"/>
                    <a:pt x="2206" y="953"/>
                    <a:pt x="2297" y="965"/>
                  </a:cubicBezTo>
                  <a:cubicBezTo>
                    <a:pt x="2301" y="966"/>
                    <a:pt x="2304" y="966"/>
                    <a:pt x="2308" y="966"/>
                  </a:cubicBezTo>
                  <a:cubicBezTo>
                    <a:pt x="2389" y="966"/>
                    <a:pt x="2455" y="885"/>
                    <a:pt x="2514" y="826"/>
                  </a:cubicBezTo>
                  <a:cubicBezTo>
                    <a:pt x="2600" y="732"/>
                    <a:pt x="2723" y="670"/>
                    <a:pt x="2850" y="658"/>
                  </a:cubicBezTo>
                  <a:cubicBezTo>
                    <a:pt x="2912" y="650"/>
                    <a:pt x="2973" y="650"/>
                    <a:pt x="3031" y="637"/>
                  </a:cubicBezTo>
                  <a:cubicBezTo>
                    <a:pt x="3211" y="584"/>
                    <a:pt x="3293" y="391"/>
                    <a:pt x="3355" y="215"/>
                  </a:cubicBezTo>
                  <a:cubicBezTo>
                    <a:pt x="3363" y="190"/>
                    <a:pt x="3367" y="166"/>
                    <a:pt x="3367" y="137"/>
                  </a:cubicBezTo>
                  <a:cubicBezTo>
                    <a:pt x="3359" y="67"/>
                    <a:pt x="3264" y="43"/>
                    <a:pt x="3195" y="30"/>
                  </a:cubicBezTo>
                  <a:cubicBezTo>
                    <a:pt x="3056" y="15"/>
                    <a:pt x="2914" y="0"/>
                    <a:pt x="2774" y="0"/>
                  </a:cubicBezTo>
                  <a:close/>
                </a:path>
              </a:pathLst>
            </a:custGeom>
            <a:solidFill>
              <a:srgbClr val="48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
            <p:cNvSpPr/>
            <p:nvPr/>
          </p:nvSpPr>
          <p:spPr>
            <a:xfrm>
              <a:off x="1470779" y="1140143"/>
              <a:ext cx="977746" cy="813784"/>
            </a:xfrm>
            <a:custGeom>
              <a:rect b="b" l="l" r="r" t="t"/>
              <a:pathLst>
                <a:path extrusionOk="0" h="5946" w="7144">
                  <a:moveTo>
                    <a:pt x="6299" y="0"/>
                  </a:moveTo>
                  <a:lnTo>
                    <a:pt x="6299" y="0"/>
                  </a:lnTo>
                  <a:cubicBezTo>
                    <a:pt x="6360" y="262"/>
                    <a:pt x="6389" y="541"/>
                    <a:pt x="6389" y="816"/>
                  </a:cubicBezTo>
                  <a:cubicBezTo>
                    <a:pt x="6389" y="2817"/>
                    <a:pt x="4769" y="4437"/>
                    <a:pt x="2772" y="4437"/>
                  </a:cubicBezTo>
                  <a:cubicBezTo>
                    <a:pt x="1661" y="4437"/>
                    <a:pt x="664" y="3932"/>
                    <a:pt x="0" y="3145"/>
                  </a:cubicBezTo>
                  <a:lnTo>
                    <a:pt x="0" y="3145"/>
                  </a:lnTo>
                  <a:cubicBezTo>
                    <a:pt x="369" y="4748"/>
                    <a:pt x="1809" y="5946"/>
                    <a:pt x="3527" y="5946"/>
                  </a:cubicBezTo>
                  <a:cubicBezTo>
                    <a:pt x="5524" y="5946"/>
                    <a:pt x="7143" y="4326"/>
                    <a:pt x="7143" y="2329"/>
                  </a:cubicBezTo>
                  <a:cubicBezTo>
                    <a:pt x="7143" y="1443"/>
                    <a:pt x="6828" y="632"/>
                    <a:pt x="6299" y="0"/>
                  </a:cubicBezTo>
                  <a:close/>
                </a:path>
              </a:pathLst>
            </a:custGeom>
            <a:solidFill>
              <a:srgbClr val="4F2F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2" name="Google Shape;2492;p2"/>
          <p:cNvSpPr txBox="1"/>
          <p:nvPr>
            <p:ph type="ctrTitle"/>
          </p:nvPr>
        </p:nvSpPr>
        <p:spPr>
          <a:xfrm>
            <a:off x="-24000" y="467475"/>
            <a:ext cx="9192000" cy="168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s"/>
              <a:t>I</a:t>
            </a:r>
            <a:r>
              <a:rPr lang="es"/>
              <a:t>mmersive Phytoplankton Exploration</a:t>
            </a:r>
            <a:endParaRPr/>
          </a:p>
        </p:txBody>
      </p:sp>
      <p:sp>
        <p:nvSpPr>
          <p:cNvPr id="2493" name="Google Shape;2493;p2"/>
          <p:cNvSpPr txBox="1"/>
          <p:nvPr>
            <p:ph idx="1" type="subTitle"/>
          </p:nvPr>
        </p:nvSpPr>
        <p:spPr>
          <a:xfrm>
            <a:off x="1978650" y="2156475"/>
            <a:ext cx="5852100" cy="211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1400"/>
              <a:buNone/>
            </a:pPr>
            <a:r>
              <a:t/>
            </a:r>
            <a:endParaRPr/>
          </a:p>
        </p:txBody>
      </p:sp>
      <p:sp>
        <p:nvSpPr>
          <p:cNvPr id="2494" name="Google Shape;2494;p2"/>
          <p:cNvSpPr/>
          <p:nvPr/>
        </p:nvSpPr>
        <p:spPr>
          <a:xfrm>
            <a:off x="1821876" y="1684991"/>
            <a:ext cx="1337" cy="1310"/>
          </a:xfrm>
          <a:custGeom>
            <a:rect b="b" l="l" r="r" t="t"/>
            <a:pathLst>
              <a:path extrusionOk="0" h="193" w="197">
                <a:moveTo>
                  <a:pt x="98" y="0"/>
                </a:moveTo>
                <a:cubicBezTo>
                  <a:pt x="41" y="0"/>
                  <a:pt x="0" y="45"/>
                  <a:pt x="0" y="99"/>
                </a:cubicBezTo>
                <a:cubicBezTo>
                  <a:pt x="0" y="152"/>
                  <a:pt x="49" y="193"/>
                  <a:pt x="98" y="193"/>
                </a:cubicBezTo>
                <a:cubicBezTo>
                  <a:pt x="156" y="193"/>
                  <a:pt x="197" y="148"/>
                  <a:pt x="197" y="99"/>
                </a:cubicBezTo>
                <a:cubicBezTo>
                  <a:pt x="197" y="45"/>
                  <a:pt x="156" y="0"/>
                  <a:pt x="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
          <p:cNvSpPr/>
          <p:nvPr/>
        </p:nvSpPr>
        <p:spPr>
          <a:xfrm>
            <a:off x="1831748" y="1673442"/>
            <a:ext cx="1398" cy="1398"/>
          </a:xfrm>
          <a:custGeom>
            <a:rect b="b" l="l" r="r" t="t"/>
            <a:pathLst>
              <a:path extrusionOk="0" h="206" w="206">
                <a:moveTo>
                  <a:pt x="103" y="0"/>
                </a:moveTo>
                <a:cubicBezTo>
                  <a:pt x="46" y="0"/>
                  <a:pt x="1" y="46"/>
                  <a:pt x="1" y="103"/>
                </a:cubicBezTo>
                <a:cubicBezTo>
                  <a:pt x="1" y="160"/>
                  <a:pt x="46" y="205"/>
                  <a:pt x="103" y="205"/>
                </a:cubicBezTo>
                <a:cubicBezTo>
                  <a:pt x="161" y="205"/>
                  <a:pt x="206" y="160"/>
                  <a:pt x="206" y="103"/>
                </a:cubicBezTo>
                <a:cubicBezTo>
                  <a:pt x="206" y="46"/>
                  <a:pt x="161"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
          <p:cNvSpPr txBox="1"/>
          <p:nvPr/>
        </p:nvSpPr>
        <p:spPr>
          <a:xfrm>
            <a:off x="145700" y="2112775"/>
            <a:ext cx="6105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s">
                <a:solidFill>
                  <a:schemeClr val="lt1"/>
                </a:solidFill>
              </a:rPr>
              <a:t>Dive into the ocean from home with VR.</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Become a scuba diver avatar or an animal avatar </a:t>
            </a:r>
            <a:r>
              <a:rPr lang="es">
                <a:solidFill>
                  <a:schemeClr val="lt1"/>
                </a:solidFill>
              </a:rPr>
              <a:t>powered by AI </a:t>
            </a:r>
            <a:r>
              <a:rPr lang="es">
                <a:solidFill>
                  <a:schemeClr val="lt1"/>
                </a:solidFill>
              </a:rPr>
              <a:t>.</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Encounter and explore various phytoplankton species.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Witness lifecycles and significance visually and sonically.</a:t>
            </a:r>
            <a:endParaRPr>
              <a:solidFill>
                <a:schemeClr val="lt1"/>
              </a:solidFill>
            </a:endParaRPr>
          </a:p>
          <a:p>
            <a:pPr indent="0" lvl="0" marL="457200" rtl="0" algn="l">
              <a:spcBef>
                <a:spcPts val="0"/>
              </a:spcBef>
              <a:spcAft>
                <a:spcPts val="0"/>
              </a:spcAft>
              <a:buNone/>
            </a:pPr>
            <a:r>
              <a:rPr lang="es">
                <a:solidFill>
                  <a:schemeClr val="lt1"/>
                </a:solidFill>
              </a:rPr>
              <a:t>It’ll be an inclusive experience with </a:t>
            </a:r>
            <a:r>
              <a:rPr lang="es">
                <a:solidFill>
                  <a:schemeClr val="lt1"/>
                </a:solidFill>
              </a:rPr>
              <a:t>sound files</a:t>
            </a:r>
            <a:r>
              <a:rPr lang="es">
                <a:solidFill>
                  <a:schemeClr val="lt1"/>
                </a:solidFill>
              </a:rPr>
              <a:t>.</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Personalized narration: facts modulated to match your voice.</a:t>
            </a:r>
            <a:endParaRPr>
              <a:solidFill>
                <a:schemeClr val="lt1"/>
              </a:solidFill>
            </a:endParaRPr>
          </a:p>
        </p:txBody>
      </p:sp>
      <p:pic>
        <p:nvPicPr>
          <p:cNvPr id="2497" name="Google Shape;2497;p2"/>
          <p:cNvPicPr preferRelativeResize="0"/>
          <p:nvPr/>
        </p:nvPicPr>
        <p:blipFill>
          <a:blip r:embed="rId3">
            <a:alphaModFix/>
          </a:blip>
          <a:stretch>
            <a:fillRect/>
          </a:stretch>
        </p:blipFill>
        <p:spPr>
          <a:xfrm>
            <a:off x="5977425" y="1801750"/>
            <a:ext cx="2888826" cy="2040425"/>
          </a:xfrm>
          <a:prstGeom prst="rect">
            <a:avLst/>
          </a:prstGeom>
          <a:noFill/>
          <a:ln>
            <a:noFill/>
          </a:ln>
        </p:spPr>
      </p:pic>
      <p:pic>
        <p:nvPicPr>
          <p:cNvPr id="2498" name="Google Shape;2498;p2"/>
          <p:cNvPicPr preferRelativeResize="0"/>
          <p:nvPr/>
        </p:nvPicPr>
        <p:blipFill>
          <a:blip r:embed="rId4">
            <a:alphaModFix/>
          </a:blip>
          <a:stretch>
            <a:fillRect/>
          </a:stretch>
        </p:blipFill>
        <p:spPr>
          <a:xfrm>
            <a:off x="6955074" y="123125"/>
            <a:ext cx="2090475" cy="1091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g2887961f923_0_65"/>
          <p:cNvSpPr txBox="1"/>
          <p:nvPr>
            <p:ph type="ctrTitle"/>
          </p:nvPr>
        </p:nvSpPr>
        <p:spPr>
          <a:xfrm>
            <a:off x="-672525" y="324038"/>
            <a:ext cx="8342700" cy="142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Future of Oceanic Education</a:t>
            </a:r>
            <a:endParaRPr/>
          </a:p>
        </p:txBody>
      </p:sp>
      <p:sp>
        <p:nvSpPr>
          <p:cNvPr id="2504" name="Google Shape;2504;g2887961f923_0_65"/>
          <p:cNvSpPr txBox="1"/>
          <p:nvPr/>
        </p:nvSpPr>
        <p:spPr>
          <a:xfrm>
            <a:off x="94725" y="1854375"/>
            <a:ext cx="5770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rPr>
              <a:t>Introducing: "Treasure Hunt for Phytoplankton" game.</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Team up, dive, and collect microscopic ocean marvels.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Transforming living rooms into oceanic adventure grounds.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A sneak peek into a vast world of educational possibilities.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Making ocean education an unforgettable journey.</a:t>
            </a:r>
            <a:endParaRPr>
              <a:solidFill>
                <a:schemeClr val="lt1"/>
              </a:solidFill>
            </a:endParaRPr>
          </a:p>
        </p:txBody>
      </p:sp>
      <p:pic>
        <p:nvPicPr>
          <p:cNvPr id="2505" name="Google Shape;2505;g2887961f923_0_65"/>
          <p:cNvPicPr preferRelativeResize="0"/>
          <p:nvPr/>
        </p:nvPicPr>
        <p:blipFill>
          <a:blip r:embed="rId3">
            <a:alphaModFix/>
          </a:blip>
          <a:stretch>
            <a:fillRect/>
          </a:stretch>
        </p:blipFill>
        <p:spPr>
          <a:xfrm>
            <a:off x="5361025" y="2368550"/>
            <a:ext cx="3644525" cy="2443015"/>
          </a:xfrm>
          <a:prstGeom prst="rect">
            <a:avLst/>
          </a:prstGeom>
          <a:noFill/>
          <a:ln>
            <a:noFill/>
          </a:ln>
        </p:spPr>
      </p:pic>
      <p:pic>
        <p:nvPicPr>
          <p:cNvPr id="2506" name="Google Shape;2506;g2887961f923_0_65"/>
          <p:cNvPicPr preferRelativeResize="0"/>
          <p:nvPr/>
        </p:nvPicPr>
        <p:blipFill>
          <a:blip r:embed="rId4">
            <a:alphaModFix/>
          </a:blip>
          <a:stretch>
            <a:fillRect/>
          </a:stretch>
        </p:blipFill>
        <p:spPr>
          <a:xfrm>
            <a:off x="6301875" y="260100"/>
            <a:ext cx="2775750" cy="189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0" name="Shape 2510"/>
        <p:cNvGrpSpPr/>
        <p:nvPr/>
      </p:nvGrpSpPr>
      <p:grpSpPr>
        <a:xfrm>
          <a:off x="0" y="0"/>
          <a:ext cx="0" cy="0"/>
          <a:chOff x="0" y="0"/>
          <a:chExt cx="0" cy="0"/>
        </a:xfrm>
      </p:grpSpPr>
      <p:grpSp>
        <p:nvGrpSpPr>
          <p:cNvPr id="2511" name="Google Shape;2511;g2887961f923_0_18"/>
          <p:cNvGrpSpPr/>
          <p:nvPr/>
        </p:nvGrpSpPr>
        <p:grpSpPr>
          <a:xfrm flipH="1" rot="7560219">
            <a:off x="-733726" y="-432473"/>
            <a:ext cx="1746097" cy="1763524"/>
            <a:chOff x="1977150" y="891025"/>
            <a:chExt cx="255500" cy="258050"/>
          </a:xfrm>
        </p:grpSpPr>
        <p:sp>
          <p:nvSpPr>
            <p:cNvPr id="2512" name="Google Shape;2512;g2887961f923_0_18"/>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2887961f923_0_18"/>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2887961f923_0_18"/>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g2887961f923_0_18"/>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g2887961f923_0_18"/>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2887961f923_0_18"/>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2887961f923_0_18"/>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2887961f923_0_18"/>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2887961f923_0_18"/>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2887961f923_0_18"/>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2887961f923_0_18"/>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2887961f923_0_18"/>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2887961f923_0_18"/>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2887961f923_0_18"/>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2887961f923_0_18"/>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2887961f923_0_18"/>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2887961f923_0_18"/>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2887961f923_0_18"/>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2887961f923_0_18"/>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g2887961f923_0_18"/>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g2887961f923_0_18"/>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2887961f923_0_18"/>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g2887961f923_0_18"/>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2887961f923_0_18"/>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g2887961f923_0_18"/>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g2887961f923_0_18"/>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2887961f923_0_18"/>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g2887961f923_0_18"/>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2887961f923_0_18"/>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g2887961f923_0_18"/>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g2887961f923_0_18"/>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g2887961f923_0_18"/>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2887961f923_0_18"/>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g2887961f923_0_18"/>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2887961f923_0_18"/>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2887961f923_0_18"/>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2887961f923_0_18"/>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g2887961f923_0_18"/>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g2887961f923_0_18"/>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1" name="Google Shape;2551;g2887961f923_0_18"/>
          <p:cNvSpPr txBox="1"/>
          <p:nvPr/>
        </p:nvSpPr>
        <p:spPr>
          <a:xfrm>
            <a:off x="2173975" y="164600"/>
            <a:ext cx="6970200" cy="78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Unica One"/>
                <a:ea typeface="Unica One"/>
                <a:cs typeface="Unica One"/>
                <a:sym typeface="Unica One"/>
              </a:rPr>
              <a:t>DEMO - </a:t>
            </a:r>
            <a:r>
              <a:rPr b="1" lang="es" sz="4800">
                <a:solidFill>
                  <a:srgbClr val="FFFFFF"/>
                </a:solidFill>
                <a:latin typeface="Unica One"/>
                <a:ea typeface="Unica One"/>
                <a:cs typeface="Unica One"/>
                <a:sym typeface="Unica One"/>
              </a:rPr>
              <a:t>user interface (UI)</a:t>
            </a:r>
            <a:endParaRPr b="1" sz="4800">
              <a:solidFill>
                <a:srgbClr val="FFFFFF"/>
              </a:solidFill>
              <a:latin typeface="Unica One"/>
              <a:ea typeface="Unica One"/>
              <a:cs typeface="Unica One"/>
              <a:sym typeface="Unica One"/>
            </a:endParaRPr>
          </a:p>
        </p:txBody>
      </p:sp>
      <p:pic>
        <p:nvPicPr>
          <p:cNvPr id="2552" name="Google Shape;2552;g2887961f923_0_18" title="GUI_OCEAN GARDENS.mp4">
            <a:hlinkClick r:id="rId4"/>
          </p:cNvPr>
          <p:cNvPicPr preferRelativeResize="0"/>
          <p:nvPr/>
        </p:nvPicPr>
        <p:blipFill>
          <a:blip r:embed="rId5">
            <a:alphaModFix/>
          </a:blip>
          <a:stretch>
            <a:fillRect/>
          </a:stretch>
        </p:blipFill>
        <p:spPr>
          <a:xfrm>
            <a:off x="1154525" y="950600"/>
            <a:ext cx="7278450" cy="3863150"/>
          </a:xfrm>
          <a:prstGeom prst="rect">
            <a:avLst/>
          </a:prstGeom>
          <a:noFill/>
          <a:ln>
            <a:noFill/>
          </a:ln>
        </p:spPr>
      </p:pic>
      <p:sp>
        <p:nvSpPr>
          <p:cNvPr id="2553" name="Google Shape;2553;g2887961f923_0_18"/>
          <p:cNvSpPr txBox="1"/>
          <p:nvPr>
            <p:ph idx="1" type="subTitle"/>
          </p:nvPr>
        </p:nvSpPr>
        <p:spPr>
          <a:xfrm>
            <a:off x="1154450" y="4799225"/>
            <a:ext cx="7278600" cy="27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000"/>
              <a:t>https://github.com/winnie2112/OceanGarden_Hycean_NASASpaceApp2023</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1000"/>
                                        <p:tgtEl>
                                          <p:spTgt spid="2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pic>
        <p:nvPicPr>
          <p:cNvPr id="2558" name="Google Shape;2558;p21"/>
          <p:cNvPicPr preferRelativeResize="0"/>
          <p:nvPr/>
        </p:nvPicPr>
        <p:blipFill>
          <a:blip r:embed="rId3">
            <a:alphaModFix/>
          </a:blip>
          <a:stretch>
            <a:fillRect/>
          </a:stretch>
        </p:blipFill>
        <p:spPr>
          <a:xfrm>
            <a:off x="2555325" y="1208025"/>
            <a:ext cx="6512475" cy="1405200"/>
          </a:xfrm>
          <a:prstGeom prst="rect">
            <a:avLst/>
          </a:prstGeom>
          <a:noFill/>
          <a:ln>
            <a:noFill/>
          </a:ln>
        </p:spPr>
      </p:pic>
      <p:sp>
        <p:nvSpPr>
          <p:cNvPr id="2559" name="Google Shape;2559;p21"/>
          <p:cNvSpPr txBox="1"/>
          <p:nvPr>
            <p:ph type="title"/>
          </p:nvPr>
        </p:nvSpPr>
        <p:spPr>
          <a:xfrm>
            <a:off x="3300150" y="330150"/>
            <a:ext cx="5410200" cy="4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The RoAD AHEAD - DeMonsTRating THE IMPORTANCE OF PHYTOPLANKTON</a:t>
            </a:r>
            <a:endParaRPr/>
          </a:p>
        </p:txBody>
      </p:sp>
      <p:sp>
        <p:nvSpPr>
          <p:cNvPr id="2560" name="Google Shape;2560;p21"/>
          <p:cNvSpPr txBox="1"/>
          <p:nvPr/>
        </p:nvSpPr>
        <p:spPr>
          <a:xfrm>
            <a:off x="2707725" y="1208025"/>
            <a:ext cx="636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cope One"/>
                <a:ea typeface="Scope One"/>
                <a:cs typeface="Scope One"/>
                <a:sym typeface="Scope One"/>
              </a:rPr>
              <a:t>       </a:t>
            </a:r>
            <a:r>
              <a:rPr lang="es">
                <a:latin typeface="Comfortaa SemiBold"/>
                <a:ea typeface="Comfortaa SemiBold"/>
                <a:cs typeface="Comfortaa SemiBold"/>
                <a:sym typeface="Comfortaa SemiBold"/>
              </a:rPr>
              <a:t> From the Ocean to the Stars and back to Earth by </a:t>
            </a:r>
            <a:r>
              <a:rPr lang="es">
                <a:solidFill>
                  <a:schemeClr val="lt1"/>
                </a:solidFill>
                <a:latin typeface="Comfortaa SemiBold"/>
                <a:ea typeface="Comfortaa SemiBold"/>
                <a:cs typeface="Comfortaa SemiBold"/>
                <a:sym typeface="Comfortaa SemiBold"/>
              </a:rPr>
              <a:t>Satellite:</a:t>
            </a:r>
            <a:endParaRPr>
              <a:solidFill>
                <a:schemeClr val="lt1"/>
              </a:solidFill>
              <a:latin typeface="Comfortaa SemiBold"/>
              <a:ea typeface="Comfortaa SemiBold"/>
              <a:cs typeface="Comfortaa SemiBold"/>
              <a:sym typeface="Comfortaa SemiBold"/>
            </a:endParaRPr>
          </a:p>
          <a:p>
            <a:pPr indent="0" lvl="0" marL="0" rtl="0" algn="l">
              <a:spcBef>
                <a:spcPts val="0"/>
              </a:spcBef>
              <a:spcAft>
                <a:spcPts val="0"/>
              </a:spcAft>
              <a:buNone/>
            </a:pPr>
            <a:r>
              <a:rPr lang="es">
                <a:latin typeface="Comfortaa SemiBold"/>
                <a:ea typeface="Comfortaa SemiBold"/>
                <a:cs typeface="Comfortaa SemiBold"/>
                <a:sym typeface="Comfortaa SemiBold"/>
              </a:rPr>
              <a:t>Showcasing changes in the Phytoplankton world </a:t>
            </a:r>
            <a:r>
              <a:rPr lang="es">
                <a:solidFill>
                  <a:schemeClr val="lt1"/>
                </a:solidFill>
                <a:latin typeface="Comfortaa SemiBold"/>
                <a:ea typeface="Comfortaa SemiBold"/>
                <a:cs typeface="Comfortaa SemiBold"/>
                <a:sym typeface="Comfortaa SemiBold"/>
              </a:rPr>
              <a:t>by using NASA</a:t>
            </a:r>
            <a:r>
              <a:rPr lang="es">
                <a:latin typeface="Comfortaa SemiBold"/>
                <a:ea typeface="Comfortaa SemiBold"/>
                <a:cs typeface="Comfortaa SemiBold"/>
                <a:sym typeface="Comfortaa SemiBold"/>
              </a:rPr>
              <a:t> satellite data</a:t>
            </a:r>
            <a:r>
              <a:rPr lang="es">
                <a:solidFill>
                  <a:srgbClr val="231052"/>
                </a:solidFill>
                <a:latin typeface="Comfortaa SemiBold"/>
                <a:ea typeface="Comfortaa SemiBold"/>
                <a:cs typeface="Comfortaa SemiBold"/>
                <a:sym typeface="Comfortaa SemiBold"/>
              </a:rPr>
              <a:t>,</a:t>
            </a:r>
            <a:r>
              <a:rPr baseline="30000" lang="es" sz="1300">
                <a:solidFill>
                  <a:srgbClr val="231052"/>
                </a:solidFill>
                <a:latin typeface="Comfortaa SemiBold"/>
                <a:ea typeface="Comfortaa SemiBold"/>
                <a:cs typeface="Comfortaa SemiBold"/>
                <a:sym typeface="Comfortaa SemiBold"/>
              </a:rPr>
              <a:t>1</a:t>
            </a:r>
            <a:r>
              <a:rPr lang="es" sz="1700">
                <a:solidFill>
                  <a:srgbClr val="231052"/>
                </a:solidFill>
                <a:latin typeface="Comfortaa SemiBold"/>
                <a:ea typeface="Comfortaa SemiBold"/>
                <a:cs typeface="Comfortaa SemiBold"/>
                <a:sym typeface="Comfortaa SemiBold"/>
              </a:rPr>
              <a:t> </a:t>
            </a:r>
            <a:r>
              <a:rPr lang="es">
                <a:latin typeface="Comfortaa SemiBold"/>
                <a:ea typeface="Comfortaa SemiBold"/>
                <a:cs typeface="Comfortaa SemiBold"/>
                <a:sym typeface="Comfortaa SemiBold"/>
              </a:rPr>
              <a:t>to raise awareness for </a:t>
            </a:r>
            <a:r>
              <a:rPr lang="es">
                <a:solidFill>
                  <a:schemeClr val="lt1"/>
                </a:solidFill>
                <a:latin typeface="Comfortaa SemiBold"/>
                <a:ea typeface="Comfortaa SemiBold"/>
                <a:cs typeface="Comfortaa SemiBold"/>
                <a:sym typeface="Comfortaa SemiBold"/>
              </a:rPr>
              <a:t>the interconnection between </a:t>
            </a:r>
            <a:r>
              <a:rPr lang="es">
                <a:latin typeface="Comfortaa SemiBold"/>
                <a:ea typeface="Comfortaa SemiBold"/>
                <a:cs typeface="Comfortaa SemiBold"/>
                <a:sym typeface="Comfortaa SemiBold"/>
              </a:rPr>
              <a:t>human action (e.g. greenhouse </a:t>
            </a:r>
            <a:r>
              <a:rPr lang="es">
                <a:solidFill>
                  <a:schemeClr val="lt1"/>
                </a:solidFill>
                <a:latin typeface="Comfortaa SemiBold"/>
                <a:ea typeface="Comfortaa SemiBold"/>
                <a:cs typeface="Comfortaa SemiBold"/>
                <a:sym typeface="Comfortaa SemiBold"/>
              </a:rPr>
              <a:t>gas emission), environmental </a:t>
            </a:r>
            <a:r>
              <a:rPr lang="es">
                <a:solidFill>
                  <a:schemeClr val="dk1"/>
                </a:solidFill>
                <a:latin typeface="Comfortaa SemiBold"/>
                <a:ea typeface="Comfortaa SemiBold"/>
                <a:cs typeface="Comfortaa SemiBold"/>
                <a:sym typeface="Comfortaa SemiBold"/>
              </a:rPr>
              <a:t>changes and the </a:t>
            </a:r>
            <a:r>
              <a:rPr lang="es">
                <a:solidFill>
                  <a:schemeClr val="lt1"/>
                </a:solidFill>
                <a:latin typeface="Comfortaa SemiBold"/>
                <a:ea typeface="Comfortaa SemiBold"/>
                <a:cs typeface="Comfortaa SemiBold"/>
                <a:sym typeface="Comfortaa SemiBold"/>
              </a:rPr>
              <a:t>bumerang</a:t>
            </a:r>
            <a:r>
              <a:rPr lang="es">
                <a:solidFill>
                  <a:srgbClr val="0F0F4B"/>
                </a:solidFill>
                <a:latin typeface="Comfortaa SemiBold"/>
                <a:ea typeface="Comfortaa SemiBold"/>
                <a:cs typeface="Comfortaa SemiBold"/>
                <a:sym typeface="Comfortaa SemiBold"/>
              </a:rPr>
              <a:t> </a:t>
            </a:r>
            <a:r>
              <a:rPr lang="es">
                <a:solidFill>
                  <a:schemeClr val="lt1"/>
                </a:solidFill>
                <a:latin typeface="Comfortaa SemiBold"/>
                <a:ea typeface="Comfortaa SemiBold"/>
                <a:cs typeface="Comfortaa SemiBold"/>
                <a:sym typeface="Comfortaa SemiBold"/>
              </a:rPr>
              <a:t>effects on human living conditions.</a:t>
            </a:r>
            <a:endParaRPr>
              <a:solidFill>
                <a:schemeClr val="lt1"/>
              </a:solidFill>
              <a:latin typeface="Comfortaa SemiBold"/>
              <a:ea typeface="Comfortaa SemiBold"/>
              <a:cs typeface="Comfortaa SemiBold"/>
              <a:sym typeface="Comfortaa SemiBold"/>
            </a:endParaRPr>
          </a:p>
        </p:txBody>
      </p:sp>
      <p:pic>
        <p:nvPicPr>
          <p:cNvPr id="2561" name="Google Shape;2561;p21"/>
          <p:cNvPicPr preferRelativeResize="0"/>
          <p:nvPr/>
        </p:nvPicPr>
        <p:blipFill>
          <a:blip r:embed="rId4">
            <a:alphaModFix/>
          </a:blip>
          <a:stretch>
            <a:fillRect/>
          </a:stretch>
        </p:blipFill>
        <p:spPr>
          <a:xfrm>
            <a:off x="7218687" y="3934675"/>
            <a:ext cx="1974663" cy="1291600"/>
          </a:xfrm>
          <a:prstGeom prst="rect">
            <a:avLst/>
          </a:prstGeom>
          <a:noFill/>
          <a:ln>
            <a:noFill/>
          </a:ln>
        </p:spPr>
      </p:pic>
      <p:pic>
        <p:nvPicPr>
          <p:cNvPr id="2562" name="Google Shape;2562;p21"/>
          <p:cNvPicPr preferRelativeResize="0"/>
          <p:nvPr/>
        </p:nvPicPr>
        <p:blipFill>
          <a:blip r:embed="rId4">
            <a:alphaModFix/>
          </a:blip>
          <a:stretch>
            <a:fillRect/>
          </a:stretch>
        </p:blipFill>
        <p:spPr>
          <a:xfrm>
            <a:off x="0" y="0"/>
            <a:ext cx="1974625" cy="1291600"/>
          </a:xfrm>
          <a:prstGeom prst="rect">
            <a:avLst/>
          </a:prstGeom>
          <a:noFill/>
          <a:ln>
            <a:noFill/>
          </a:ln>
        </p:spPr>
      </p:pic>
      <p:sp>
        <p:nvSpPr>
          <p:cNvPr id="2563" name="Google Shape;2563;p21"/>
          <p:cNvSpPr txBox="1"/>
          <p:nvPr/>
        </p:nvSpPr>
        <p:spPr>
          <a:xfrm>
            <a:off x="77400" y="4261225"/>
            <a:ext cx="575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s" sz="1000">
                <a:solidFill>
                  <a:srgbClr val="231052"/>
                </a:solidFill>
                <a:highlight>
                  <a:schemeClr val="lt1"/>
                </a:highlight>
                <a:latin typeface="Comfortaa SemiBold"/>
                <a:ea typeface="Comfortaa SemiBold"/>
                <a:cs typeface="Comfortaa SemiBold"/>
                <a:sym typeface="Comfortaa SemiBold"/>
              </a:rPr>
              <a:t>1</a:t>
            </a:r>
            <a:r>
              <a:rPr lang="es" sz="1000">
                <a:solidFill>
                  <a:srgbClr val="231052"/>
                </a:solidFill>
                <a:highlight>
                  <a:schemeClr val="lt1"/>
                </a:highlight>
                <a:latin typeface="Scope One"/>
                <a:ea typeface="Scope One"/>
                <a:cs typeface="Scope One"/>
                <a:sym typeface="Scope One"/>
              </a:rPr>
              <a:t> </a:t>
            </a:r>
            <a:r>
              <a:rPr lang="es" sz="1000" u="sng">
                <a:solidFill>
                  <a:schemeClr val="hlink"/>
                </a:solidFill>
                <a:hlinkClick r:id="rId5"/>
              </a:rPr>
              <a:t>https://oceancolor.gsfc.nasa.gov/data/overview/</a:t>
            </a:r>
            <a:endParaRPr sz="1000"/>
          </a:p>
          <a:p>
            <a:pPr indent="0" lvl="0" marL="0" rtl="0" algn="l">
              <a:spcBef>
                <a:spcPts val="0"/>
              </a:spcBef>
              <a:spcAft>
                <a:spcPts val="0"/>
              </a:spcAft>
              <a:buNone/>
            </a:pPr>
            <a:r>
              <a:rPr baseline="30000" lang="es" sz="1000">
                <a:solidFill>
                  <a:srgbClr val="231052"/>
                </a:solidFill>
                <a:highlight>
                  <a:schemeClr val="lt1"/>
                </a:highlight>
                <a:latin typeface="Comfortaa SemiBold"/>
                <a:ea typeface="Comfortaa SemiBold"/>
                <a:cs typeface="Comfortaa SemiBold"/>
                <a:sym typeface="Comfortaa SemiBold"/>
              </a:rPr>
              <a:t>2</a:t>
            </a:r>
            <a:r>
              <a:rPr lang="es" sz="1000">
                <a:solidFill>
                  <a:srgbClr val="231052"/>
                </a:solidFill>
                <a:highlight>
                  <a:schemeClr val="lt1"/>
                </a:highlight>
                <a:latin typeface="Scope One"/>
                <a:ea typeface="Scope One"/>
                <a:cs typeface="Scope One"/>
                <a:sym typeface="Scope One"/>
              </a:rPr>
              <a:t> </a:t>
            </a:r>
            <a:r>
              <a:rPr lang="es" sz="1000" u="sng">
                <a:solidFill>
                  <a:schemeClr val="hlink"/>
                </a:solidFill>
                <a:hlinkClick r:id="rId6"/>
              </a:rPr>
              <a:t>https://oceancolor.gsfc.nasa.gov/about/missions/aqua/</a:t>
            </a:r>
            <a:endParaRPr sz="1000">
              <a:solidFill>
                <a:srgbClr val="231052"/>
              </a:solidFill>
            </a:endParaRPr>
          </a:p>
          <a:p>
            <a:pPr indent="0" lvl="0" marL="0" rtl="0" algn="l">
              <a:spcBef>
                <a:spcPts val="0"/>
              </a:spcBef>
              <a:spcAft>
                <a:spcPts val="0"/>
              </a:spcAft>
              <a:buNone/>
            </a:pPr>
            <a:r>
              <a:rPr baseline="30000" lang="es" sz="1000">
                <a:solidFill>
                  <a:srgbClr val="231052"/>
                </a:solidFill>
                <a:highlight>
                  <a:schemeClr val="lt1"/>
                </a:highlight>
                <a:latin typeface="Comfortaa SemiBold"/>
                <a:ea typeface="Comfortaa SemiBold"/>
                <a:cs typeface="Comfortaa SemiBold"/>
                <a:sym typeface="Comfortaa SemiBold"/>
              </a:rPr>
              <a:t>3</a:t>
            </a:r>
            <a:r>
              <a:rPr lang="es" sz="1000">
                <a:solidFill>
                  <a:srgbClr val="231052"/>
                </a:solidFill>
                <a:highlight>
                  <a:schemeClr val="lt1"/>
                </a:highlight>
                <a:latin typeface="Scope One"/>
                <a:ea typeface="Scope One"/>
                <a:cs typeface="Scope One"/>
                <a:sym typeface="Scope One"/>
              </a:rPr>
              <a:t> </a:t>
            </a:r>
            <a:r>
              <a:rPr lang="es" sz="1000" u="sng">
                <a:solidFill>
                  <a:schemeClr val="hlink"/>
                </a:solidFill>
                <a:hlinkClick r:id="rId7"/>
              </a:rPr>
              <a:t>https://distantjob.com/blog/vr-programming/</a:t>
            </a:r>
            <a:endParaRPr sz="1000">
              <a:solidFill>
                <a:srgbClr val="231052"/>
              </a:solidFill>
            </a:endParaRPr>
          </a:p>
          <a:p>
            <a:pPr indent="0" lvl="0" marL="0" rtl="0" algn="l">
              <a:spcBef>
                <a:spcPts val="0"/>
              </a:spcBef>
              <a:spcAft>
                <a:spcPts val="0"/>
              </a:spcAft>
              <a:buClr>
                <a:schemeClr val="dk1"/>
              </a:buClr>
              <a:buSzPts val="1100"/>
              <a:buFont typeface="Arial"/>
              <a:buNone/>
            </a:pPr>
            <a:r>
              <a:rPr baseline="30000" lang="es" sz="1000">
                <a:solidFill>
                  <a:srgbClr val="231052"/>
                </a:solidFill>
                <a:highlight>
                  <a:schemeClr val="lt1"/>
                </a:highlight>
                <a:latin typeface="Comfortaa SemiBold"/>
                <a:ea typeface="Comfortaa SemiBold"/>
                <a:cs typeface="Comfortaa SemiBold"/>
                <a:sym typeface="Comfortaa SemiBold"/>
              </a:rPr>
              <a:t>4</a:t>
            </a:r>
            <a:r>
              <a:rPr lang="es" sz="1000">
                <a:solidFill>
                  <a:srgbClr val="231052"/>
                </a:solidFill>
              </a:rPr>
              <a:t> https://en.reset.org/become-dolphin-and-learn-about-our-oceans-virtual-reality-07052021/</a:t>
            </a:r>
            <a:endParaRPr sz="1000">
              <a:solidFill>
                <a:srgbClr val="231052"/>
              </a:solidFill>
            </a:endParaRPr>
          </a:p>
        </p:txBody>
      </p:sp>
      <p:pic>
        <p:nvPicPr>
          <p:cNvPr id="2564" name="Google Shape;2564;p21"/>
          <p:cNvPicPr preferRelativeResize="0"/>
          <p:nvPr/>
        </p:nvPicPr>
        <p:blipFill>
          <a:blip r:embed="rId8">
            <a:alphaModFix/>
          </a:blip>
          <a:stretch>
            <a:fillRect/>
          </a:stretch>
        </p:blipFill>
        <p:spPr>
          <a:xfrm rot="-5400000">
            <a:off x="2114053" y="453525"/>
            <a:ext cx="1141274" cy="894525"/>
          </a:xfrm>
          <a:prstGeom prst="rect">
            <a:avLst/>
          </a:prstGeom>
          <a:noFill/>
          <a:ln>
            <a:noFill/>
          </a:ln>
        </p:spPr>
      </p:pic>
      <p:sp>
        <p:nvSpPr>
          <p:cNvPr id="2565" name="Google Shape;2565;p21"/>
          <p:cNvSpPr txBox="1"/>
          <p:nvPr/>
        </p:nvSpPr>
        <p:spPr>
          <a:xfrm>
            <a:off x="171975" y="2801413"/>
            <a:ext cx="636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cope One"/>
                <a:ea typeface="Scope One"/>
                <a:cs typeface="Scope One"/>
                <a:sym typeface="Scope One"/>
              </a:rPr>
              <a:t>       </a:t>
            </a:r>
            <a:r>
              <a:rPr lang="es">
                <a:latin typeface="Comfortaa SemiBold"/>
                <a:ea typeface="Comfortaa SemiBold"/>
                <a:cs typeface="Comfortaa SemiBold"/>
                <a:sym typeface="Comfortaa SemiBold"/>
              </a:rPr>
              <a:t> Developing coding techniques to generate an immersive user experience, adapting the web-based product to broadly </a:t>
            </a:r>
            <a:r>
              <a:rPr lang="es">
                <a:latin typeface="Comfortaa SemiBold"/>
                <a:ea typeface="Comfortaa SemiBold"/>
                <a:cs typeface="Comfortaa SemiBold"/>
                <a:sym typeface="Comfortaa SemiBold"/>
              </a:rPr>
              <a:t>available</a:t>
            </a:r>
            <a:r>
              <a:rPr lang="es">
                <a:latin typeface="Comfortaa SemiBold"/>
                <a:ea typeface="Comfortaa SemiBold"/>
                <a:cs typeface="Comfortaa SemiBold"/>
                <a:sym typeface="Comfortaa SemiBold"/>
              </a:rPr>
              <a:t> virtual reality tools, taking into account lessons </a:t>
            </a:r>
            <a:r>
              <a:rPr lang="es">
                <a:latin typeface="Comfortaa SemiBold"/>
                <a:ea typeface="Comfortaa SemiBold"/>
                <a:cs typeface="Comfortaa SemiBold"/>
                <a:sym typeface="Comfortaa SemiBold"/>
              </a:rPr>
              <a:t>learned</a:t>
            </a:r>
            <a:r>
              <a:rPr lang="es">
                <a:latin typeface="Comfortaa SemiBold"/>
                <a:ea typeface="Comfortaa SemiBold"/>
                <a:cs typeface="Comfortaa SemiBold"/>
                <a:sym typeface="Comfortaa SemiBold"/>
              </a:rPr>
              <a:t> from similar projects.</a:t>
            </a:r>
            <a:r>
              <a:rPr baseline="30000" lang="es" sz="1300">
                <a:solidFill>
                  <a:srgbClr val="231052"/>
                </a:solidFill>
                <a:highlight>
                  <a:schemeClr val="lt1"/>
                </a:highlight>
                <a:latin typeface="Comfortaa SemiBold"/>
                <a:ea typeface="Comfortaa SemiBold"/>
                <a:cs typeface="Comfortaa SemiBold"/>
                <a:sym typeface="Comfortaa SemiBold"/>
              </a:rPr>
              <a:t>3,4</a:t>
            </a:r>
            <a:endParaRPr>
              <a:solidFill>
                <a:schemeClr val="lt1"/>
              </a:solidFill>
              <a:latin typeface="Comfortaa SemiBold"/>
              <a:ea typeface="Comfortaa SemiBold"/>
              <a:cs typeface="Comfortaa SemiBold"/>
              <a:sym typeface="Comfortaa SemiBold"/>
            </a:endParaRPr>
          </a:p>
        </p:txBody>
      </p:sp>
      <p:pic>
        <p:nvPicPr>
          <p:cNvPr id="2566" name="Google Shape;2566;p21"/>
          <p:cNvPicPr preferRelativeResize="0"/>
          <p:nvPr/>
        </p:nvPicPr>
        <p:blipFill>
          <a:blip r:embed="rId9">
            <a:alphaModFix/>
          </a:blip>
          <a:stretch>
            <a:fillRect/>
          </a:stretch>
        </p:blipFill>
        <p:spPr>
          <a:xfrm>
            <a:off x="3826025" y="3689125"/>
            <a:ext cx="1794424" cy="93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grpSp>
        <p:nvGrpSpPr>
          <p:cNvPr id="2571" name="Google Shape;2571;p3"/>
          <p:cNvGrpSpPr/>
          <p:nvPr/>
        </p:nvGrpSpPr>
        <p:grpSpPr>
          <a:xfrm flipH="1" rot="7560219">
            <a:off x="-733725" y="-432469"/>
            <a:ext cx="1746097" cy="1763524"/>
            <a:chOff x="1977150" y="891025"/>
            <a:chExt cx="255500" cy="258050"/>
          </a:xfrm>
        </p:grpSpPr>
        <p:sp>
          <p:nvSpPr>
            <p:cNvPr id="2572" name="Google Shape;2572;p3"/>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1" name="Google Shape;2611;p3"/>
          <p:cNvSpPr txBox="1"/>
          <p:nvPr/>
        </p:nvSpPr>
        <p:spPr>
          <a:xfrm>
            <a:off x="4457700" y="231375"/>
            <a:ext cx="4094100" cy="719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Unica One"/>
                <a:ea typeface="Unica One"/>
                <a:cs typeface="Unica One"/>
                <a:sym typeface="Unica One"/>
              </a:rPr>
              <a:t>DEMO - WEBSITE</a:t>
            </a:r>
            <a:endParaRPr b="1" sz="4800">
              <a:solidFill>
                <a:srgbClr val="FFFFFF"/>
              </a:solidFill>
              <a:latin typeface="Unica One"/>
              <a:ea typeface="Unica One"/>
              <a:cs typeface="Unica One"/>
              <a:sym typeface="Unica One"/>
            </a:endParaRPr>
          </a:p>
        </p:txBody>
      </p:sp>
      <p:sp>
        <p:nvSpPr>
          <p:cNvPr id="2612" name="Google Shape;2612;p3"/>
          <p:cNvSpPr txBox="1"/>
          <p:nvPr/>
        </p:nvSpPr>
        <p:spPr>
          <a:xfrm>
            <a:off x="472800" y="2574550"/>
            <a:ext cx="8607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u="sng">
                <a:solidFill>
                  <a:srgbClr val="1967D2"/>
                </a:solidFill>
                <a:highlight>
                  <a:schemeClr val="lt1"/>
                </a:highlight>
                <a:latin typeface="Roboto"/>
                <a:ea typeface="Roboto"/>
                <a:cs typeface="Roboto"/>
                <a:sym typeface="Roboto"/>
                <a:hlinkClick r:id="rId3">
                  <a:extLst>
                    <a:ext uri="{A12FA001-AC4F-418D-AE19-62706E023703}">
                      <ahyp:hlinkClr val="tx"/>
                    </a:ext>
                  </a:extLst>
                </a:hlinkClick>
              </a:rPr>
              <a:t>https://thenighthunte.github.io/The-Hackdown/</a:t>
            </a:r>
            <a:endParaRPr sz="3000">
              <a:highlight>
                <a:schemeClr val="lt1"/>
              </a:highlight>
            </a:endParaRPr>
          </a:p>
          <a:p>
            <a:pPr indent="0" lvl="0" marL="0" rtl="0" algn="l">
              <a:spcBef>
                <a:spcPts val="0"/>
              </a:spcBef>
              <a:spcAft>
                <a:spcPts val="0"/>
              </a:spcAft>
              <a:buNone/>
            </a:pPr>
            <a:r>
              <a:rPr lang="es" sz="3000" u="sng">
                <a:solidFill>
                  <a:schemeClr val="hlink"/>
                </a:solidFill>
                <a:highlight>
                  <a:schemeClr val="lt1"/>
                </a:highlight>
                <a:hlinkClick r:id="rId4"/>
              </a:rPr>
              <a:t>https://ocean-nasa.netlify.app/</a:t>
            </a:r>
            <a:endParaRPr sz="3000">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